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3" r:id="rId1"/>
    <p:sldMasterId id="2147483734" r:id="rId2"/>
    <p:sldMasterId id="2147483736" r:id="rId3"/>
  </p:sldMasterIdLst>
  <p:notesMasterIdLst>
    <p:notesMasterId r:id="rId25"/>
  </p:notesMasterIdLst>
  <p:handoutMasterIdLst>
    <p:handoutMasterId r:id="rId26"/>
  </p:handoutMasterIdLst>
  <p:sldIdLst>
    <p:sldId id="286" r:id="rId4"/>
    <p:sldId id="416" r:id="rId5"/>
    <p:sldId id="290" r:id="rId6"/>
    <p:sldId id="386" r:id="rId7"/>
    <p:sldId id="354" r:id="rId8"/>
    <p:sldId id="357" r:id="rId9"/>
    <p:sldId id="336" r:id="rId10"/>
    <p:sldId id="415" r:id="rId11"/>
    <p:sldId id="358" r:id="rId12"/>
    <p:sldId id="413" r:id="rId13"/>
    <p:sldId id="407" r:id="rId14"/>
    <p:sldId id="409" r:id="rId15"/>
    <p:sldId id="411" r:id="rId16"/>
    <p:sldId id="412" r:id="rId17"/>
    <p:sldId id="414" r:id="rId18"/>
    <p:sldId id="348" r:id="rId19"/>
    <p:sldId id="419" r:id="rId20"/>
    <p:sldId id="388" r:id="rId21"/>
    <p:sldId id="417" r:id="rId22"/>
    <p:sldId id="418" r:id="rId23"/>
    <p:sldId id="420" r:id="rId24"/>
  </p:sldIdLst>
  <p:sldSz cx="9144000" cy="6858000" type="screen4x3"/>
  <p:notesSz cx="6797675" cy="9928225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">
          <p15:clr>
            <a:srgbClr val="A4A3A4"/>
          </p15:clr>
        </p15:guide>
        <p15:guide id="2" pos="372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B3DC"/>
    <a:srgbClr val="CC0000"/>
    <a:srgbClr val="E94B1E"/>
    <a:srgbClr val="9E003B"/>
    <a:srgbClr val="008F00"/>
    <a:srgbClr val="003A6D"/>
    <a:srgbClr val="EBFFFF"/>
    <a:srgbClr val="EEA4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81" autoAdjust="0"/>
    <p:restoredTop sz="76551" autoAdjust="0"/>
  </p:normalViewPr>
  <p:slideViewPr>
    <p:cSldViewPr snapToGrid="0" snapToObjects="1">
      <p:cViewPr varScale="1">
        <p:scale>
          <a:sx n="89" d="100"/>
          <a:sy n="89" d="100"/>
        </p:scale>
        <p:origin x="2774" y="53"/>
      </p:cViewPr>
      <p:guideLst>
        <p:guide orient="horz" pos="328"/>
        <p:guide pos="37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>
        <p:scale>
          <a:sx n="165" d="100"/>
          <a:sy n="165" d="100"/>
        </p:scale>
        <p:origin x="-1464" y="-64"/>
      </p:cViewPr>
      <p:guideLst>
        <p:guide orient="horz" pos="2880"/>
        <p:guide pos="2160"/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image" Target="../media/image16.jpg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1.jp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image" Target="../media/image17.jpg"/><Relationship Id="rId6" Type="http://schemas.openxmlformats.org/officeDocument/2006/relationships/image" Target="../media/image25.jpg"/><Relationship Id="rId5" Type="http://schemas.openxmlformats.org/officeDocument/2006/relationships/image" Target="../media/image22.jpg"/><Relationship Id="rId4" Type="http://schemas.openxmlformats.org/officeDocument/2006/relationships/image" Target="../media/image24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image" Target="../media/image16.jpg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1.jp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image" Target="../media/image17.jpg"/><Relationship Id="rId6" Type="http://schemas.openxmlformats.org/officeDocument/2006/relationships/image" Target="../media/image25.jpg"/><Relationship Id="rId5" Type="http://schemas.openxmlformats.org/officeDocument/2006/relationships/image" Target="../media/image22.jpg"/><Relationship Id="rId4" Type="http://schemas.openxmlformats.org/officeDocument/2006/relationships/image" Target="../media/image2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F398F6-604E-438B-8CBE-68F32E74B2F5}" type="doc">
      <dgm:prSet loTypeId="urn:microsoft.com/office/officeart/2005/8/layout/hList7" loCatId="process" qsTypeId="urn:microsoft.com/office/officeart/2005/8/quickstyle/3d6" qsCatId="3D" csTypeId="urn:microsoft.com/office/officeart/2005/8/colors/accent1_2" csCatId="accent1" phldr="1"/>
      <dgm:spPr/>
    </dgm:pt>
    <dgm:pt modelId="{53B147FD-E551-48C1-AA48-300FDD601E69}">
      <dgm:prSet phldrT="[Texte]" custT="1"/>
      <dgm:spPr/>
      <dgm:t>
        <a:bodyPr/>
        <a:lstStyle/>
        <a:p>
          <a:r>
            <a:rPr lang="en-US" sz="1600" b="1" dirty="0" smtClean="0"/>
            <a:t>Context</a:t>
          </a:r>
          <a:endParaRPr lang="en-US" sz="1400" b="1" dirty="0"/>
        </a:p>
      </dgm:t>
    </dgm:pt>
    <dgm:pt modelId="{9E3163DE-74F2-4B68-9932-8BF0C924F53E}" type="parTrans" cxnId="{8BCEA5FD-33DF-4539-BC2E-1035CD1BEE70}">
      <dgm:prSet/>
      <dgm:spPr/>
      <dgm:t>
        <a:bodyPr/>
        <a:lstStyle/>
        <a:p>
          <a:endParaRPr lang="en-US"/>
        </a:p>
      </dgm:t>
    </dgm:pt>
    <dgm:pt modelId="{21DE1A0A-BC87-4D66-A5BB-618BECD42A66}" type="sibTrans" cxnId="{8BCEA5FD-33DF-4539-BC2E-1035CD1BEE70}">
      <dgm:prSet/>
      <dgm:spPr/>
      <dgm:t>
        <a:bodyPr/>
        <a:lstStyle/>
        <a:p>
          <a:endParaRPr lang="en-US"/>
        </a:p>
      </dgm:t>
    </dgm:pt>
    <dgm:pt modelId="{2DF61579-0F6F-4B3A-AEE1-CE80AF70F222}">
      <dgm:prSet phldrT="[Texte]" custT="1"/>
      <dgm:spPr/>
      <dgm:t>
        <a:bodyPr/>
        <a:lstStyle/>
        <a:p>
          <a:r>
            <a:rPr lang="en-US" sz="1600" b="1" dirty="0" smtClean="0"/>
            <a:t>Evaluation</a:t>
          </a:r>
          <a:endParaRPr lang="en-US" sz="1700" b="1" dirty="0"/>
        </a:p>
      </dgm:t>
    </dgm:pt>
    <dgm:pt modelId="{0F089688-069C-4425-B0BF-AF8FC72F0C07}" type="parTrans" cxnId="{9BAAEED8-DEF0-410D-A19D-AA7660C84F2D}">
      <dgm:prSet/>
      <dgm:spPr/>
      <dgm:t>
        <a:bodyPr/>
        <a:lstStyle/>
        <a:p>
          <a:endParaRPr lang="en-US"/>
        </a:p>
      </dgm:t>
    </dgm:pt>
    <dgm:pt modelId="{ABF52786-E2F3-475A-9CEE-5DF5F07E55A6}" type="sibTrans" cxnId="{9BAAEED8-DEF0-410D-A19D-AA7660C84F2D}">
      <dgm:prSet/>
      <dgm:spPr/>
      <dgm:t>
        <a:bodyPr/>
        <a:lstStyle/>
        <a:p>
          <a:endParaRPr lang="en-US"/>
        </a:p>
      </dgm:t>
    </dgm:pt>
    <dgm:pt modelId="{EC943EE0-0055-4666-98A1-E9DBC709D5AD}">
      <dgm:prSet phldrT="[Texte]" custT="1"/>
      <dgm:spPr/>
      <dgm:t>
        <a:bodyPr/>
        <a:lstStyle/>
        <a:p>
          <a:r>
            <a:rPr lang="en-US" sz="1600" b="1" dirty="0" smtClean="0"/>
            <a:t>Realization</a:t>
          </a:r>
          <a:endParaRPr lang="en-US" sz="1700" b="1" dirty="0"/>
        </a:p>
      </dgm:t>
    </dgm:pt>
    <dgm:pt modelId="{7B4511FD-76CA-494E-B9DB-B201CD98BA67}" type="parTrans" cxnId="{0FE108D7-3327-4F48-9676-851771AD9201}">
      <dgm:prSet/>
      <dgm:spPr/>
      <dgm:t>
        <a:bodyPr/>
        <a:lstStyle/>
        <a:p>
          <a:endParaRPr lang="en-US"/>
        </a:p>
      </dgm:t>
    </dgm:pt>
    <dgm:pt modelId="{9D272155-7F88-4522-A01D-EBDD7ADF06F5}" type="sibTrans" cxnId="{0FE108D7-3327-4F48-9676-851771AD9201}">
      <dgm:prSet/>
      <dgm:spPr/>
      <dgm:t>
        <a:bodyPr/>
        <a:lstStyle/>
        <a:p>
          <a:endParaRPr lang="en-US"/>
        </a:p>
      </dgm:t>
    </dgm:pt>
    <dgm:pt modelId="{3315A9F6-AC4A-4D7A-AB6E-7F55A6378E26}">
      <dgm:prSet phldrT="[Texte]" custT="1"/>
      <dgm:spPr/>
      <dgm:t>
        <a:bodyPr/>
        <a:lstStyle/>
        <a:p>
          <a:r>
            <a:rPr lang="en-US" sz="1400" b="1" dirty="0" smtClean="0"/>
            <a:t>Formalization</a:t>
          </a:r>
          <a:endParaRPr lang="en-US" sz="1500" b="1" dirty="0"/>
        </a:p>
      </dgm:t>
    </dgm:pt>
    <dgm:pt modelId="{1C4E604E-8850-44C3-9F69-A643FEEE1F7D}" type="parTrans" cxnId="{C406FF9C-5B61-4D49-BA53-894FD4965406}">
      <dgm:prSet/>
      <dgm:spPr/>
      <dgm:t>
        <a:bodyPr/>
        <a:lstStyle/>
        <a:p>
          <a:endParaRPr lang="en-US"/>
        </a:p>
      </dgm:t>
    </dgm:pt>
    <dgm:pt modelId="{EF12EB32-2CC6-43D6-8C7B-30464D034169}" type="sibTrans" cxnId="{C406FF9C-5B61-4D49-BA53-894FD4965406}">
      <dgm:prSet/>
      <dgm:spPr/>
      <dgm:t>
        <a:bodyPr/>
        <a:lstStyle/>
        <a:p>
          <a:endParaRPr lang="en-US"/>
        </a:p>
      </dgm:t>
    </dgm:pt>
    <dgm:pt modelId="{3FB3F543-2E79-4DE6-8FDB-0D9AE0534C51}">
      <dgm:prSet phldrT="[Texte]" custT="1"/>
      <dgm:spPr/>
      <dgm:t>
        <a:bodyPr/>
        <a:lstStyle/>
        <a:p>
          <a:r>
            <a:rPr lang="en-US" sz="1600" b="1" dirty="0" smtClean="0"/>
            <a:t>Need</a:t>
          </a:r>
          <a:endParaRPr lang="en-US" sz="1400" b="1" dirty="0"/>
        </a:p>
      </dgm:t>
    </dgm:pt>
    <dgm:pt modelId="{699608E5-E7A5-4876-9592-8B9498167EBF}" type="parTrans" cxnId="{DCE31244-2D08-4662-B932-AB794B5B6C2B}">
      <dgm:prSet/>
      <dgm:spPr/>
      <dgm:t>
        <a:bodyPr/>
        <a:lstStyle/>
        <a:p>
          <a:endParaRPr lang="en-US"/>
        </a:p>
      </dgm:t>
    </dgm:pt>
    <dgm:pt modelId="{37BC3EF6-1546-400E-8AA9-5D5401693D5A}" type="sibTrans" cxnId="{DCE31244-2D08-4662-B932-AB794B5B6C2B}">
      <dgm:prSet/>
      <dgm:spPr/>
      <dgm:t>
        <a:bodyPr/>
        <a:lstStyle/>
        <a:p>
          <a:endParaRPr lang="en-US"/>
        </a:p>
      </dgm:t>
    </dgm:pt>
    <dgm:pt modelId="{8931BDB9-DFC8-41C5-8193-8E46021CBCF1}">
      <dgm:prSet phldrT="[Texte]" custT="1"/>
      <dgm:spPr/>
      <dgm:t>
        <a:bodyPr/>
        <a:lstStyle/>
        <a:p>
          <a:r>
            <a:rPr lang="en-US" sz="1600" b="1" dirty="0" smtClean="0"/>
            <a:t>Imagination</a:t>
          </a:r>
          <a:endParaRPr lang="en-US" sz="1400" b="1" dirty="0"/>
        </a:p>
      </dgm:t>
    </dgm:pt>
    <dgm:pt modelId="{58A9CD0A-3331-4274-9FE6-94E02B1C7D85}" type="parTrans" cxnId="{9BAD836E-E70A-4CC3-A253-10D95019D2AC}">
      <dgm:prSet/>
      <dgm:spPr/>
      <dgm:t>
        <a:bodyPr/>
        <a:lstStyle/>
        <a:p>
          <a:endParaRPr lang="en-US"/>
        </a:p>
      </dgm:t>
    </dgm:pt>
    <dgm:pt modelId="{E595DB02-7399-4B57-AA94-1BC842AD9D29}" type="sibTrans" cxnId="{9BAD836E-E70A-4CC3-A253-10D95019D2AC}">
      <dgm:prSet/>
      <dgm:spPr/>
      <dgm:t>
        <a:bodyPr/>
        <a:lstStyle/>
        <a:p>
          <a:endParaRPr lang="en-US"/>
        </a:p>
      </dgm:t>
    </dgm:pt>
    <dgm:pt modelId="{F8420500-BE2D-4DE7-9D18-145E9F47413A}">
      <dgm:prSet phldrT="[Texte]" custT="1"/>
      <dgm:spPr/>
      <dgm:t>
        <a:bodyPr/>
        <a:lstStyle/>
        <a:p>
          <a:r>
            <a:rPr lang="en-US" sz="1600" b="1" dirty="0" smtClean="0"/>
            <a:t>Expression</a:t>
          </a:r>
          <a:endParaRPr lang="en-US" sz="1400" b="1" dirty="0"/>
        </a:p>
      </dgm:t>
    </dgm:pt>
    <dgm:pt modelId="{813F0A07-D163-4DDC-8E16-733099A3D997}" type="parTrans" cxnId="{4BA4B3EC-A949-4D4A-89C1-B824FC993336}">
      <dgm:prSet/>
      <dgm:spPr/>
      <dgm:t>
        <a:bodyPr/>
        <a:lstStyle/>
        <a:p>
          <a:endParaRPr lang="en-US"/>
        </a:p>
      </dgm:t>
    </dgm:pt>
    <dgm:pt modelId="{2D662AC1-31C5-430B-8DFB-75B26F4076BC}" type="sibTrans" cxnId="{4BA4B3EC-A949-4D4A-89C1-B824FC993336}">
      <dgm:prSet/>
      <dgm:spPr/>
      <dgm:t>
        <a:bodyPr/>
        <a:lstStyle/>
        <a:p>
          <a:endParaRPr lang="en-US"/>
        </a:p>
      </dgm:t>
    </dgm:pt>
    <dgm:pt modelId="{7A329250-4006-4949-ACD8-F0C5D48F8BF1}" type="pres">
      <dgm:prSet presAssocID="{A2F398F6-604E-438B-8CBE-68F32E74B2F5}" presName="Name0" presStyleCnt="0">
        <dgm:presLayoutVars>
          <dgm:dir/>
          <dgm:resizeHandles val="exact"/>
        </dgm:presLayoutVars>
      </dgm:prSet>
      <dgm:spPr/>
    </dgm:pt>
    <dgm:pt modelId="{F63C05D4-7D67-441C-9C30-FED05F948320}" type="pres">
      <dgm:prSet presAssocID="{A2F398F6-604E-438B-8CBE-68F32E74B2F5}" presName="fgShape" presStyleLbl="fgShp" presStyleIdx="0" presStyleCnt="1" custScaleX="105233" custScaleY="208055" custLinFactNeighborY="-36045"/>
      <dgm:spPr/>
    </dgm:pt>
    <dgm:pt modelId="{4D10D4AA-D5E6-427D-B0F6-9D15F49F8079}" type="pres">
      <dgm:prSet presAssocID="{A2F398F6-604E-438B-8CBE-68F32E74B2F5}" presName="linComp" presStyleCnt="0"/>
      <dgm:spPr/>
    </dgm:pt>
    <dgm:pt modelId="{47C4F782-D574-4FCF-897F-2F4EF5121186}" type="pres">
      <dgm:prSet presAssocID="{53B147FD-E551-48C1-AA48-300FDD601E69}" presName="compNode" presStyleCnt="0"/>
      <dgm:spPr/>
    </dgm:pt>
    <dgm:pt modelId="{E2B03122-BA62-4112-A64E-399EDD50558D}" type="pres">
      <dgm:prSet presAssocID="{53B147FD-E551-48C1-AA48-300FDD601E69}" presName="bkgdShape" presStyleLbl="node1" presStyleIdx="0" presStyleCnt="7"/>
      <dgm:spPr/>
      <dgm:t>
        <a:bodyPr/>
        <a:lstStyle/>
        <a:p>
          <a:endParaRPr lang="en-US"/>
        </a:p>
      </dgm:t>
    </dgm:pt>
    <dgm:pt modelId="{E16F4DA3-0EA0-4F6C-BFA9-A58B440FD6E2}" type="pres">
      <dgm:prSet presAssocID="{53B147FD-E551-48C1-AA48-300FDD601E69}" presName="nodeTx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483AE3-4917-449B-B8B3-332337371999}" type="pres">
      <dgm:prSet presAssocID="{53B147FD-E551-48C1-AA48-300FDD601E69}" presName="invisiNode" presStyleLbl="node1" presStyleIdx="0" presStyleCnt="7"/>
      <dgm:spPr/>
    </dgm:pt>
    <dgm:pt modelId="{2C59EB51-5F6E-4B24-A74F-4667016D6F4C}" type="pres">
      <dgm:prSet presAssocID="{53B147FD-E551-48C1-AA48-300FDD601E69}" presName="imagNode" presStyleLbl="fgImgPlac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</dgm:spPr>
    </dgm:pt>
    <dgm:pt modelId="{50E5ACE1-66C8-420B-975F-70D16653017B}" type="pres">
      <dgm:prSet presAssocID="{21DE1A0A-BC87-4D66-A5BB-618BECD42A6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C34301D-C435-4C2B-BAB6-66CAC9A5124E}" type="pres">
      <dgm:prSet presAssocID="{3FB3F543-2E79-4DE6-8FDB-0D9AE0534C51}" presName="compNode" presStyleCnt="0"/>
      <dgm:spPr/>
    </dgm:pt>
    <dgm:pt modelId="{9D4953A7-71DC-4ADF-8106-C51C0878087F}" type="pres">
      <dgm:prSet presAssocID="{3FB3F543-2E79-4DE6-8FDB-0D9AE0534C51}" presName="bkgdShape" presStyleLbl="node1" presStyleIdx="1" presStyleCnt="7"/>
      <dgm:spPr/>
      <dgm:t>
        <a:bodyPr/>
        <a:lstStyle/>
        <a:p>
          <a:endParaRPr lang="en-US"/>
        </a:p>
      </dgm:t>
    </dgm:pt>
    <dgm:pt modelId="{430A90F9-970F-4005-9594-D30A3FEAF470}" type="pres">
      <dgm:prSet presAssocID="{3FB3F543-2E79-4DE6-8FDB-0D9AE0534C51}" presName="nodeTx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EE5E29-3E17-45AC-891A-F952EBC8E43B}" type="pres">
      <dgm:prSet presAssocID="{3FB3F543-2E79-4DE6-8FDB-0D9AE0534C51}" presName="invisiNode" presStyleLbl="node1" presStyleIdx="1" presStyleCnt="7"/>
      <dgm:spPr/>
    </dgm:pt>
    <dgm:pt modelId="{A66250E2-8882-4516-9676-A0F0B2A44088}" type="pres">
      <dgm:prSet presAssocID="{3FB3F543-2E79-4DE6-8FDB-0D9AE0534C51}" presName="imagNode" presStyleLbl="fgImgPlace1" presStyleIdx="1" presStyleCnt="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4000" r="-104000"/>
          </a:stretch>
        </a:blipFill>
      </dgm:spPr>
    </dgm:pt>
    <dgm:pt modelId="{6852C795-8607-4CF8-B5FF-16195F3D4E6D}" type="pres">
      <dgm:prSet presAssocID="{37BC3EF6-1546-400E-8AA9-5D5401693D5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53A82A8-DFE9-48A6-9CEC-2DD555C88040}" type="pres">
      <dgm:prSet presAssocID="{8931BDB9-DFC8-41C5-8193-8E46021CBCF1}" presName="compNode" presStyleCnt="0"/>
      <dgm:spPr/>
    </dgm:pt>
    <dgm:pt modelId="{752C21EE-9DBA-45B3-BB4A-87F0F23A1413}" type="pres">
      <dgm:prSet presAssocID="{8931BDB9-DFC8-41C5-8193-8E46021CBCF1}" presName="bkgdShape" presStyleLbl="node1" presStyleIdx="2" presStyleCnt="7"/>
      <dgm:spPr/>
      <dgm:t>
        <a:bodyPr/>
        <a:lstStyle/>
        <a:p>
          <a:endParaRPr lang="en-US"/>
        </a:p>
      </dgm:t>
    </dgm:pt>
    <dgm:pt modelId="{106121CE-7F36-4D45-9D6D-C902AFE0BB89}" type="pres">
      <dgm:prSet presAssocID="{8931BDB9-DFC8-41C5-8193-8E46021CBCF1}" presName="nodeTx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9EFF35-AA52-46AB-9AB5-272EE3026E45}" type="pres">
      <dgm:prSet presAssocID="{8931BDB9-DFC8-41C5-8193-8E46021CBCF1}" presName="invisiNode" presStyleLbl="node1" presStyleIdx="2" presStyleCnt="7"/>
      <dgm:spPr/>
    </dgm:pt>
    <dgm:pt modelId="{F1FF2C4E-D579-47BA-A061-E9485DDDA0CD}" type="pres">
      <dgm:prSet presAssocID="{8931BDB9-DFC8-41C5-8193-8E46021CBCF1}" presName="imagNode" presStyleLbl="fgImgPlace1" presStyleIdx="2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1000" r="-61000"/>
          </a:stretch>
        </a:blipFill>
      </dgm:spPr>
    </dgm:pt>
    <dgm:pt modelId="{3CF35424-6A15-4FF2-B993-E72A929D7E08}" type="pres">
      <dgm:prSet presAssocID="{E595DB02-7399-4B57-AA94-1BC842AD9D2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A07FA0E-4EC5-4492-A1ED-C74E0E499D6A}" type="pres">
      <dgm:prSet presAssocID="{F8420500-BE2D-4DE7-9D18-145E9F47413A}" presName="compNode" presStyleCnt="0"/>
      <dgm:spPr/>
    </dgm:pt>
    <dgm:pt modelId="{AF7E5201-7B4E-45A8-BE3D-9B2116E623E0}" type="pres">
      <dgm:prSet presAssocID="{F8420500-BE2D-4DE7-9D18-145E9F47413A}" presName="bkgdShape" presStyleLbl="node1" presStyleIdx="3" presStyleCnt="7"/>
      <dgm:spPr/>
      <dgm:t>
        <a:bodyPr/>
        <a:lstStyle/>
        <a:p>
          <a:endParaRPr lang="en-US"/>
        </a:p>
      </dgm:t>
    </dgm:pt>
    <dgm:pt modelId="{F592C18E-D8BA-4B29-B9CB-89E710908D8B}" type="pres">
      <dgm:prSet presAssocID="{F8420500-BE2D-4DE7-9D18-145E9F47413A}" presName="nodeTx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E9F197-ECD9-4D2A-84EB-198FA780E389}" type="pres">
      <dgm:prSet presAssocID="{F8420500-BE2D-4DE7-9D18-145E9F47413A}" presName="invisiNode" presStyleLbl="node1" presStyleIdx="3" presStyleCnt="7"/>
      <dgm:spPr/>
    </dgm:pt>
    <dgm:pt modelId="{612C6768-FD94-4E9D-9F86-67F591162C8D}" type="pres">
      <dgm:prSet presAssocID="{F8420500-BE2D-4DE7-9D18-145E9F47413A}" presName="imagNode" presStyleLbl="fgImgPlace1" presStyleIdx="3" presStyleCnt="7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</dgm:pt>
    <dgm:pt modelId="{5B18BC9F-E6DF-4660-A49F-C8E1C5A73BA1}" type="pres">
      <dgm:prSet presAssocID="{2D662AC1-31C5-430B-8DFB-75B26F4076B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EC209C4-DE97-4EBD-8322-4CCF7334AF4E}" type="pres">
      <dgm:prSet presAssocID="{3315A9F6-AC4A-4D7A-AB6E-7F55A6378E26}" presName="compNode" presStyleCnt="0"/>
      <dgm:spPr/>
    </dgm:pt>
    <dgm:pt modelId="{05BFE423-0AF0-4217-A6B3-D32FCDAD5F84}" type="pres">
      <dgm:prSet presAssocID="{3315A9F6-AC4A-4D7A-AB6E-7F55A6378E26}" presName="bkgdShape" presStyleLbl="node1" presStyleIdx="4" presStyleCnt="7"/>
      <dgm:spPr/>
      <dgm:t>
        <a:bodyPr/>
        <a:lstStyle/>
        <a:p>
          <a:endParaRPr lang="en-US"/>
        </a:p>
      </dgm:t>
    </dgm:pt>
    <dgm:pt modelId="{66B32FE2-57F3-47CF-9BC8-3D00185887C8}" type="pres">
      <dgm:prSet presAssocID="{3315A9F6-AC4A-4D7A-AB6E-7F55A6378E26}" presName="nodeTx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D435A7-5F61-4874-8661-6A6FD43F4237}" type="pres">
      <dgm:prSet presAssocID="{3315A9F6-AC4A-4D7A-AB6E-7F55A6378E26}" presName="invisiNode" presStyleLbl="node1" presStyleIdx="4" presStyleCnt="7"/>
      <dgm:spPr/>
    </dgm:pt>
    <dgm:pt modelId="{2A8F4B8A-61B1-4BAF-8F85-D082D34D25A4}" type="pres">
      <dgm:prSet presAssocID="{3315A9F6-AC4A-4D7A-AB6E-7F55A6378E26}" presName="imagNode" presStyleLbl="fgImgPlace1" presStyleIdx="4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</dgm:pt>
    <dgm:pt modelId="{92B65630-C4D9-43C4-A1D7-1C5F905F9C19}" type="pres">
      <dgm:prSet presAssocID="{EF12EB32-2CC6-43D6-8C7B-30464D03416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494A82D-15BB-4CA4-B0EE-1EE642DD59AB}" type="pres">
      <dgm:prSet presAssocID="{2DF61579-0F6F-4B3A-AEE1-CE80AF70F222}" presName="compNode" presStyleCnt="0"/>
      <dgm:spPr/>
    </dgm:pt>
    <dgm:pt modelId="{5251FB2F-5A54-4A7C-9337-ED551BC8D147}" type="pres">
      <dgm:prSet presAssocID="{2DF61579-0F6F-4B3A-AEE1-CE80AF70F222}" presName="bkgdShape" presStyleLbl="node1" presStyleIdx="5" presStyleCnt="7"/>
      <dgm:spPr/>
      <dgm:t>
        <a:bodyPr/>
        <a:lstStyle/>
        <a:p>
          <a:endParaRPr lang="en-US"/>
        </a:p>
      </dgm:t>
    </dgm:pt>
    <dgm:pt modelId="{4D2CF869-BC83-4A36-9CF7-57AB780A15AF}" type="pres">
      <dgm:prSet presAssocID="{2DF61579-0F6F-4B3A-AEE1-CE80AF70F222}" presName="nodeTx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5BC780-9E60-46D5-9F37-F52C3EE97664}" type="pres">
      <dgm:prSet presAssocID="{2DF61579-0F6F-4B3A-AEE1-CE80AF70F222}" presName="invisiNode" presStyleLbl="node1" presStyleIdx="5" presStyleCnt="7"/>
      <dgm:spPr/>
    </dgm:pt>
    <dgm:pt modelId="{3802A2E7-0C3C-4E1C-890B-85404DC962C4}" type="pres">
      <dgm:prSet presAssocID="{2DF61579-0F6F-4B3A-AEE1-CE80AF70F222}" presName="imagNode" presStyleLbl="fgImgPlace1" presStyleIdx="5" presStyleCnt="7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4000" r="-134000"/>
          </a:stretch>
        </a:blipFill>
      </dgm:spPr>
    </dgm:pt>
    <dgm:pt modelId="{A850A105-9233-4064-A6E3-CA770035774E}" type="pres">
      <dgm:prSet presAssocID="{ABF52786-E2F3-475A-9CEE-5DF5F07E55A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2A616F6-5BDC-4DE2-B3E6-AEEADC8A613A}" type="pres">
      <dgm:prSet presAssocID="{EC943EE0-0055-4666-98A1-E9DBC709D5AD}" presName="compNode" presStyleCnt="0"/>
      <dgm:spPr/>
    </dgm:pt>
    <dgm:pt modelId="{6E4C6D70-F9F4-417C-95B9-0587A23F24C0}" type="pres">
      <dgm:prSet presAssocID="{EC943EE0-0055-4666-98A1-E9DBC709D5AD}" presName="bkgdShape" presStyleLbl="node1" presStyleIdx="6" presStyleCnt="7"/>
      <dgm:spPr/>
      <dgm:t>
        <a:bodyPr/>
        <a:lstStyle/>
        <a:p>
          <a:endParaRPr lang="en-US"/>
        </a:p>
      </dgm:t>
    </dgm:pt>
    <dgm:pt modelId="{9569B53F-3472-4BAA-B38D-6F49760A577E}" type="pres">
      <dgm:prSet presAssocID="{EC943EE0-0055-4666-98A1-E9DBC709D5AD}" presName="nodeTx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CF1D12-EB4F-4FDE-B48C-80E5BCB41F20}" type="pres">
      <dgm:prSet presAssocID="{EC943EE0-0055-4666-98A1-E9DBC709D5AD}" presName="invisiNode" presStyleLbl="node1" presStyleIdx="6" presStyleCnt="7"/>
      <dgm:spPr/>
    </dgm:pt>
    <dgm:pt modelId="{E17C3001-2016-48C7-B283-B0565EF5557F}" type="pres">
      <dgm:prSet presAssocID="{EC943EE0-0055-4666-98A1-E9DBC709D5AD}" presName="imagNode" presStyleLbl="fgImgPlace1" presStyleIdx="6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1000" r="-71000"/>
          </a:stretch>
        </a:blipFill>
      </dgm:spPr>
    </dgm:pt>
  </dgm:ptLst>
  <dgm:cxnLst>
    <dgm:cxn modelId="{EB1D20B8-6921-47F9-8CD6-27317C5A48B9}" type="presOf" srcId="{A2F398F6-604E-438B-8CBE-68F32E74B2F5}" destId="{7A329250-4006-4949-ACD8-F0C5D48F8BF1}" srcOrd="0" destOrd="0" presId="urn:microsoft.com/office/officeart/2005/8/layout/hList7"/>
    <dgm:cxn modelId="{4BA4B3EC-A949-4D4A-89C1-B824FC993336}" srcId="{A2F398F6-604E-438B-8CBE-68F32E74B2F5}" destId="{F8420500-BE2D-4DE7-9D18-145E9F47413A}" srcOrd="3" destOrd="0" parTransId="{813F0A07-D163-4DDC-8E16-733099A3D997}" sibTransId="{2D662AC1-31C5-430B-8DFB-75B26F4076BC}"/>
    <dgm:cxn modelId="{43B0D6D2-C851-4DAA-ABEF-FEE91F846DC9}" type="presOf" srcId="{ABF52786-E2F3-475A-9CEE-5DF5F07E55A6}" destId="{A850A105-9233-4064-A6E3-CA770035774E}" srcOrd="0" destOrd="0" presId="urn:microsoft.com/office/officeart/2005/8/layout/hList7"/>
    <dgm:cxn modelId="{C406FF9C-5B61-4D49-BA53-894FD4965406}" srcId="{A2F398F6-604E-438B-8CBE-68F32E74B2F5}" destId="{3315A9F6-AC4A-4D7A-AB6E-7F55A6378E26}" srcOrd="4" destOrd="0" parTransId="{1C4E604E-8850-44C3-9F69-A643FEEE1F7D}" sibTransId="{EF12EB32-2CC6-43D6-8C7B-30464D034169}"/>
    <dgm:cxn modelId="{CA0C0798-C720-4E6D-8697-A99E9D9D2021}" type="presOf" srcId="{8931BDB9-DFC8-41C5-8193-8E46021CBCF1}" destId="{752C21EE-9DBA-45B3-BB4A-87F0F23A1413}" srcOrd="0" destOrd="0" presId="urn:microsoft.com/office/officeart/2005/8/layout/hList7"/>
    <dgm:cxn modelId="{F28ACA15-6BDF-4414-9CE3-125B3F137BD4}" type="presOf" srcId="{3FB3F543-2E79-4DE6-8FDB-0D9AE0534C51}" destId="{430A90F9-970F-4005-9594-D30A3FEAF470}" srcOrd="1" destOrd="0" presId="urn:microsoft.com/office/officeart/2005/8/layout/hList7"/>
    <dgm:cxn modelId="{91351B11-D849-48EB-8A7E-32F9F737478C}" type="presOf" srcId="{E595DB02-7399-4B57-AA94-1BC842AD9D29}" destId="{3CF35424-6A15-4FF2-B993-E72A929D7E08}" srcOrd="0" destOrd="0" presId="urn:microsoft.com/office/officeart/2005/8/layout/hList7"/>
    <dgm:cxn modelId="{5F772B2C-A295-48EC-97B9-11911867E836}" type="presOf" srcId="{53B147FD-E551-48C1-AA48-300FDD601E69}" destId="{E2B03122-BA62-4112-A64E-399EDD50558D}" srcOrd="0" destOrd="0" presId="urn:microsoft.com/office/officeart/2005/8/layout/hList7"/>
    <dgm:cxn modelId="{9BAD836E-E70A-4CC3-A253-10D95019D2AC}" srcId="{A2F398F6-604E-438B-8CBE-68F32E74B2F5}" destId="{8931BDB9-DFC8-41C5-8193-8E46021CBCF1}" srcOrd="2" destOrd="0" parTransId="{58A9CD0A-3331-4274-9FE6-94E02B1C7D85}" sibTransId="{E595DB02-7399-4B57-AA94-1BC842AD9D29}"/>
    <dgm:cxn modelId="{FD9AFBC9-A70A-4879-994B-412E98366FDA}" type="presOf" srcId="{3FB3F543-2E79-4DE6-8FDB-0D9AE0534C51}" destId="{9D4953A7-71DC-4ADF-8106-C51C0878087F}" srcOrd="0" destOrd="0" presId="urn:microsoft.com/office/officeart/2005/8/layout/hList7"/>
    <dgm:cxn modelId="{8561D712-85D3-4D54-A2B7-D5CCA209BFA2}" type="presOf" srcId="{8931BDB9-DFC8-41C5-8193-8E46021CBCF1}" destId="{106121CE-7F36-4D45-9D6D-C902AFE0BB89}" srcOrd="1" destOrd="0" presId="urn:microsoft.com/office/officeart/2005/8/layout/hList7"/>
    <dgm:cxn modelId="{8BCEA5FD-33DF-4539-BC2E-1035CD1BEE70}" srcId="{A2F398F6-604E-438B-8CBE-68F32E74B2F5}" destId="{53B147FD-E551-48C1-AA48-300FDD601E69}" srcOrd="0" destOrd="0" parTransId="{9E3163DE-74F2-4B68-9932-8BF0C924F53E}" sibTransId="{21DE1A0A-BC87-4D66-A5BB-618BECD42A66}"/>
    <dgm:cxn modelId="{41260D0D-FFF0-4617-9014-13420FA628A8}" type="presOf" srcId="{2DF61579-0F6F-4B3A-AEE1-CE80AF70F222}" destId="{4D2CF869-BC83-4A36-9CF7-57AB780A15AF}" srcOrd="1" destOrd="0" presId="urn:microsoft.com/office/officeart/2005/8/layout/hList7"/>
    <dgm:cxn modelId="{DCE31244-2D08-4662-B932-AB794B5B6C2B}" srcId="{A2F398F6-604E-438B-8CBE-68F32E74B2F5}" destId="{3FB3F543-2E79-4DE6-8FDB-0D9AE0534C51}" srcOrd="1" destOrd="0" parTransId="{699608E5-E7A5-4876-9592-8B9498167EBF}" sibTransId="{37BC3EF6-1546-400E-8AA9-5D5401693D5A}"/>
    <dgm:cxn modelId="{92E8B6FB-B5D9-4856-B961-DF4C55CA76E2}" type="presOf" srcId="{21DE1A0A-BC87-4D66-A5BB-618BECD42A66}" destId="{50E5ACE1-66C8-420B-975F-70D16653017B}" srcOrd="0" destOrd="0" presId="urn:microsoft.com/office/officeart/2005/8/layout/hList7"/>
    <dgm:cxn modelId="{FC7A17B0-4D3C-4E23-B76B-E2AD447E984A}" type="presOf" srcId="{3315A9F6-AC4A-4D7A-AB6E-7F55A6378E26}" destId="{05BFE423-0AF0-4217-A6B3-D32FCDAD5F84}" srcOrd="0" destOrd="0" presId="urn:microsoft.com/office/officeart/2005/8/layout/hList7"/>
    <dgm:cxn modelId="{633AF0A2-B3D5-42B9-985E-41EB4CA69976}" type="presOf" srcId="{EC943EE0-0055-4666-98A1-E9DBC709D5AD}" destId="{6E4C6D70-F9F4-417C-95B9-0587A23F24C0}" srcOrd="0" destOrd="0" presId="urn:microsoft.com/office/officeart/2005/8/layout/hList7"/>
    <dgm:cxn modelId="{94F0B50C-5B97-4361-AEF5-A57F1BC25B76}" type="presOf" srcId="{F8420500-BE2D-4DE7-9D18-145E9F47413A}" destId="{F592C18E-D8BA-4B29-B9CB-89E710908D8B}" srcOrd="1" destOrd="0" presId="urn:microsoft.com/office/officeart/2005/8/layout/hList7"/>
    <dgm:cxn modelId="{0FE108D7-3327-4F48-9676-851771AD9201}" srcId="{A2F398F6-604E-438B-8CBE-68F32E74B2F5}" destId="{EC943EE0-0055-4666-98A1-E9DBC709D5AD}" srcOrd="6" destOrd="0" parTransId="{7B4511FD-76CA-494E-B9DB-B201CD98BA67}" sibTransId="{9D272155-7F88-4522-A01D-EBDD7ADF06F5}"/>
    <dgm:cxn modelId="{73024B67-0E1C-4A8D-A55C-97E5D8A31072}" type="presOf" srcId="{3315A9F6-AC4A-4D7A-AB6E-7F55A6378E26}" destId="{66B32FE2-57F3-47CF-9BC8-3D00185887C8}" srcOrd="1" destOrd="0" presId="urn:microsoft.com/office/officeart/2005/8/layout/hList7"/>
    <dgm:cxn modelId="{5CAD0D48-BF32-40D1-AAAE-7225F43A0929}" type="presOf" srcId="{EC943EE0-0055-4666-98A1-E9DBC709D5AD}" destId="{9569B53F-3472-4BAA-B38D-6F49760A577E}" srcOrd="1" destOrd="0" presId="urn:microsoft.com/office/officeart/2005/8/layout/hList7"/>
    <dgm:cxn modelId="{3D7F2593-61E4-4952-8D50-1ED02BAF1059}" type="presOf" srcId="{37BC3EF6-1546-400E-8AA9-5D5401693D5A}" destId="{6852C795-8607-4CF8-B5FF-16195F3D4E6D}" srcOrd="0" destOrd="0" presId="urn:microsoft.com/office/officeart/2005/8/layout/hList7"/>
    <dgm:cxn modelId="{A275C428-1D1E-434B-8B95-36A7D5532D4C}" type="presOf" srcId="{53B147FD-E551-48C1-AA48-300FDD601E69}" destId="{E16F4DA3-0EA0-4F6C-BFA9-A58B440FD6E2}" srcOrd="1" destOrd="0" presId="urn:microsoft.com/office/officeart/2005/8/layout/hList7"/>
    <dgm:cxn modelId="{9BAAEED8-DEF0-410D-A19D-AA7660C84F2D}" srcId="{A2F398F6-604E-438B-8CBE-68F32E74B2F5}" destId="{2DF61579-0F6F-4B3A-AEE1-CE80AF70F222}" srcOrd="5" destOrd="0" parTransId="{0F089688-069C-4425-B0BF-AF8FC72F0C07}" sibTransId="{ABF52786-E2F3-475A-9CEE-5DF5F07E55A6}"/>
    <dgm:cxn modelId="{000F9218-D9A7-46B5-949D-D3628486B3C8}" type="presOf" srcId="{2D662AC1-31C5-430B-8DFB-75B26F4076BC}" destId="{5B18BC9F-E6DF-4660-A49F-C8E1C5A73BA1}" srcOrd="0" destOrd="0" presId="urn:microsoft.com/office/officeart/2005/8/layout/hList7"/>
    <dgm:cxn modelId="{DDADD587-348A-41E1-8D80-783E154EF896}" type="presOf" srcId="{EF12EB32-2CC6-43D6-8C7B-30464D034169}" destId="{92B65630-C4D9-43C4-A1D7-1C5F905F9C19}" srcOrd="0" destOrd="0" presId="urn:microsoft.com/office/officeart/2005/8/layout/hList7"/>
    <dgm:cxn modelId="{29A674BF-F01A-48CD-84D3-4A2A27CF1CAD}" type="presOf" srcId="{2DF61579-0F6F-4B3A-AEE1-CE80AF70F222}" destId="{5251FB2F-5A54-4A7C-9337-ED551BC8D147}" srcOrd="0" destOrd="0" presId="urn:microsoft.com/office/officeart/2005/8/layout/hList7"/>
    <dgm:cxn modelId="{40FA2C59-E760-4BF5-BD75-9CD9EE548EE0}" type="presOf" srcId="{F8420500-BE2D-4DE7-9D18-145E9F47413A}" destId="{AF7E5201-7B4E-45A8-BE3D-9B2116E623E0}" srcOrd="0" destOrd="0" presId="urn:microsoft.com/office/officeart/2005/8/layout/hList7"/>
    <dgm:cxn modelId="{B483F73A-1E6E-4D56-AED1-D5043F0F7030}" type="presParOf" srcId="{7A329250-4006-4949-ACD8-F0C5D48F8BF1}" destId="{F63C05D4-7D67-441C-9C30-FED05F948320}" srcOrd="0" destOrd="0" presId="urn:microsoft.com/office/officeart/2005/8/layout/hList7"/>
    <dgm:cxn modelId="{7DF5A192-727E-4CAA-9E39-CB0443FC7BA1}" type="presParOf" srcId="{7A329250-4006-4949-ACD8-F0C5D48F8BF1}" destId="{4D10D4AA-D5E6-427D-B0F6-9D15F49F8079}" srcOrd="1" destOrd="0" presId="urn:microsoft.com/office/officeart/2005/8/layout/hList7"/>
    <dgm:cxn modelId="{1E019E00-D65B-4D0D-BD45-5691D1641C34}" type="presParOf" srcId="{4D10D4AA-D5E6-427D-B0F6-9D15F49F8079}" destId="{47C4F782-D574-4FCF-897F-2F4EF5121186}" srcOrd="0" destOrd="0" presId="urn:microsoft.com/office/officeart/2005/8/layout/hList7"/>
    <dgm:cxn modelId="{A592400A-C3A0-4773-934D-8AAEA0282E99}" type="presParOf" srcId="{47C4F782-D574-4FCF-897F-2F4EF5121186}" destId="{E2B03122-BA62-4112-A64E-399EDD50558D}" srcOrd="0" destOrd="0" presId="urn:microsoft.com/office/officeart/2005/8/layout/hList7"/>
    <dgm:cxn modelId="{BB424D30-7D03-4850-88D8-6565E9460AB9}" type="presParOf" srcId="{47C4F782-D574-4FCF-897F-2F4EF5121186}" destId="{E16F4DA3-0EA0-4F6C-BFA9-A58B440FD6E2}" srcOrd="1" destOrd="0" presId="urn:microsoft.com/office/officeart/2005/8/layout/hList7"/>
    <dgm:cxn modelId="{11854119-4866-4AC4-B5B0-D41DCC4BF114}" type="presParOf" srcId="{47C4F782-D574-4FCF-897F-2F4EF5121186}" destId="{8E483AE3-4917-449B-B8B3-332337371999}" srcOrd="2" destOrd="0" presId="urn:microsoft.com/office/officeart/2005/8/layout/hList7"/>
    <dgm:cxn modelId="{7BE4ECA5-893E-4C25-B3E6-D5A363F1E1C4}" type="presParOf" srcId="{47C4F782-D574-4FCF-897F-2F4EF5121186}" destId="{2C59EB51-5F6E-4B24-A74F-4667016D6F4C}" srcOrd="3" destOrd="0" presId="urn:microsoft.com/office/officeart/2005/8/layout/hList7"/>
    <dgm:cxn modelId="{413BDEA1-D9C6-4EA1-BCE8-C7079D7E918D}" type="presParOf" srcId="{4D10D4AA-D5E6-427D-B0F6-9D15F49F8079}" destId="{50E5ACE1-66C8-420B-975F-70D16653017B}" srcOrd="1" destOrd="0" presId="urn:microsoft.com/office/officeart/2005/8/layout/hList7"/>
    <dgm:cxn modelId="{E0F4FA95-474B-44FA-96B2-D14D3481E956}" type="presParOf" srcId="{4D10D4AA-D5E6-427D-B0F6-9D15F49F8079}" destId="{DC34301D-C435-4C2B-BAB6-66CAC9A5124E}" srcOrd="2" destOrd="0" presId="urn:microsoft.com/office/officeart/2005/8/layout/hList7"/>
    <dgm:cxn modelId="{88DFA178-DBDF-49AC-AB8A-7D2AF536A565}" type="presParOf" srcId="{DC34301D-C435-4C2B-BAB6-66CAC9A5124E}" destId="{9D4953A7-71DC-4ADF-8106-C51C0878087F}" srcOrd="0" destOrd="0" presId="urn:microsoft.com/office/officeart/2005/8/layout/hList7"/>
    <dgm:cxn modelId="{7153A516-10AC-47AB-A47F-E99A9F76EEF6}" type="presParOf" srcId="{DC34301D-C435-4C2B-BAB6-66CAC9A5124E}" destId="{430A90F9-970F-4005-9594-D30A3FEAF470}" srcOrd="1" destOrd="0" presId="urn:microsoft.com/office/officeart/2005/8/layout/hList7"/>
    <dgm:cxn modelId="{978EC6F0-195E-43D0-8761-D23C10B839F6}" type="presParOf" srcId="{DC34301D-C435-4C2B-BAB6-66CAC9A5124E}" destId="{01EE5E29-3E17-45AC-891A-F952EBC8E43B}" srcOrd="2" destOrd="0" presId="urn:microsoft.com/office/officeart/2005/8/layout/hList7"/>
    <dgm:cxn modelId="{AE1241E1-71DE-44E4-9F03-5F0E340B0F15}" type="presParOf" srcId="{DC34301D-C435-4C2B-BAB6-66CAC9A5124E}" destId="{A66250E2-8882-4516-9676-A0F0B2A44088}" srcOrd="3" destOrd="0" presId="urn:microsoft.com/office/officeart/2005/8/layout/hList7"/>
    <dgm:cxn modelId="{5188604C-6826-4331-BD20-F5D77DC0BC14}" type="presParOf" srcId="{4D10D4AA-D5E6-427D-B0F6-9D15F49F8079}" destId="{6852C795-8607-4CF8-B5FF-16195F3D4E6D}" srcOrd="3" destOrd="0" presId="urn:microsoft.com/office/officeart/2005/8/layout/hList7"/>
    <dgm:cxn modelId="{A75200FA-C541-4465-8F51-AB60DABBF191}" type="presParOf" srcId="{4D10D4AA-D5E6-427D-B0F6-9D15F49F8079}" destId="{853A82A8-DFE9-48A6-9CEC-2DD555C88040}" srcOrd="4" destOrd="0" presId="urn:microsoft.com/office/officeart/2005/8/layout/hList7"/>
    <dgm:cxn modelId="{1B01D65C-698F-45FF-9796-B5D56C151C47}" type="presParOf" srcId="{853A82A8-DFE9-48A6-9CEC-2DD555C88040}" destId="{752C21EE-9DBA-45B3-BB4A-87F0F23A1413}" srcOrd="0" destOrd="0" presId="urn:microsoft.com/office/officeart/2005/8/layout/hList7"/>
    <dgm:cxn modelId="{C03948EA-2CC9-4542-8D40-986039043CF2}" type="presParOf" srcId="{853A82A8-DFE9-48A6-9CEC-2DD555C88040}" destId="{106121CE-7F36-4D45-9D6D-C902AFE0BB89}" srcOrd="1" destOrd="0" presId="urn:microsoft.com/office/officeart/2005/8/layout/hList7"/>
    <dgm:cxn modelId="{DD0AE92D-F432-4567-9FCA-CDFA979F10B3}" type="presParOf" srcId="{853A82A8-DFE9-48A6-9CEC-2DD555C88040}" destId="{CA9EFF35-AA52-46AB-9AB5-272EE3026E45}" srcOrd="2" destOrd="0" presId="urn:microsoft.com/office/officeart/2005/8/layout/hList7"/>
    <dgm:cxn modelId="{12B269F3-1028-4540-B3E1-D4EC401D6BE0}" type="presParOf" srcId="{853A82A8-DFE9-48A6-9CEC-2DD555C88040}" destId="{F1FF2C4E-D579-47BA-A061-E9485DDDA0CD}" srcOrd="3" destOrd="0" presId="urn:microsoft.com/office/officeart/2005/8/layout/hList7"/>
    <dgm:cxn modelId="{6996011A-1C1A-4115-A936-90114B76CD28}" type="presParOf" srcId="{4D10D4AA-D5E6-427D-B0F6-9D15F49F8079}" destId="{3CF35424-6A15-4FF2-B993-E72A929D7E08}" srcOrd="5" destOrd="0" presId="urn:microsoft.com/office/officeart/2005/8/layout/hList7"/>
    <dgm:cxn modelId="{AEFE4FD0-26AA-4D9C-8B0F-F4D090E9FAC5}" type="presParOf" srcId="{4D10D4AA-D5E6-427D-B0F6-9D15F49F8079}" destId="{8A07FA0E-4EC5-4492-A1ED-C74E0E499D6A}" srcOrd="6" destOrd="0" presId="urn:microsoft.com/office/officeart/2005/8/layout/hList7"/>
    <dgm:cxn modelId="{1A26FEFB-E056-41C5-8518-F43078CB2582}" type="presParOf" srcId="{8A07FA0E-4EC5-4492-A1ED-C74E0E499D6A}" destId="{AF7E5201-7B4E-45A8-BE3D-9B2116E623E0}" srcOrd="0" destOrd="0" presId="urn:microsoft.com/office/officeart/2005/8/layout/hList7"/>
    <dgm:cxn modelId="{E5A18809-DAAD-4288-B737-E595B1544352}" type="presParOf" srcId="{8A07FA0E-4EC5-4492-A1ED-C74E0E499D6A}" destId="{F592C18E-D8BA-4B29-B9CB-89E710908D8B}" srcOrd="1" destOrd="0" presId="urn:microsoft.com/office/officeart/2005/8/layout/hList7"/>
    <dgm:cxn modelId="{3EE5A8EF-6496-46FA-A24C-FD3E30A73FC8}" type="presParOf" srcId="{8A07FA0E-4EC5-4492-A1ED-C74E0E499D6A}" destId="{0CE9F197-ECD9-4D2A-84EB-198FA780E389}" srcOrd="2" destOrd="0" presId="urn:microsoft.com/office/officeart/2005/8/layout/hList7"/>
    <dgm:cxn modelId="{E39BEE1A-509D-4CDB-9BBC-C858C1521A02}" type="presParOf" srcId="{8A07FA0E-4EC5-4492-A1ED-C74E0E499D6A}" destId="{612C6768-FD94-4E9D-9F86-67F591162C8D}" srcOrd="3" destOrd="0" presId="urn:microsoft.com/office/officeart/2005/8/layout/hList7"/>
    <dgm:cxn modelId="{EA20440E-DCEF-4C9E-88FA-56499CCEAB65}" type="presParOf" srcId="{4D10D4AA-D5E6-427D-B0F6-9D15F49F8079}" destId="{5B18BC9F-E6DF-4660-A49F-C8E1C5A73BA1}" srcOrd="7" destOrd="0" presId="urn:microsoft.com/office/officeart/2005/8/layout/hList7"/>
    <dgm:cxn modelId="{2D12B5BC-42D1-4B7B-BBE4-E571C93AC373}" type="presParOf" srcId="{4D10D4AA-D5E6-427D-B0F6-9D15F49F8079}" destId="{BEC209C4-DE97-4EBD-8322-4CCF7334AF4E}" srcOrd="8" destOrd="0" presId="urn:microsoft.com/office/officeart/2005/8/layout/hList7"/>
    <dgm:cxn modelId="{200FD4F2-8B40-4C7E-A1A6-640FA27AC02A}" type="presParOf" srcId="{BEC209C4-DE97-4EBD-8322-4CCF7334AF4E}" destId="{05BFE423-0AF0-4217-A6B3-D32FCDAD5F84}" srcOrd="0" destOrd="0" presId="urn:microsoft.com/office/officeart/2005/8/layout/hList7"/>
    <dgm:cxn modelId="{16869896-F91E-4B6C-AB35-965FC3DD2EFD}" type="presParOf" srcId="{BEC209C4-DE97-4EBD-8322-4CCF7334AF4E}" destId="{66B32FE2-57F3-47CF-9BC8-3D00185887C8}" srcOrd="1" destOrd="0" presId="urn:microsoft.com/office/officeart/2005/8/layout/hList7"/>
    <dgm:cxn modelId="{385706DF-E800-4FD2-BAD5-0B758218BB1F}" type="presParOf" srcId="{BEC209C4-DE97-4EBD-8322-4CCF7334AF4E}" destId="{CED435A7-5F61-4874-8661-6A6FD43F4237}" srcOrd="2" destOrd="0" presId="urn:microsoft.com/office/officeart/2005/8/layout/hList7"/>
    <dgm:cxn modelId="{CFEC302F-74D4-455A-AC11-A62472A4A34F}" type="presParOf" srcId="{BEC209C4-DE97-4EBD-8322-4CCF7334AF4E}" destId="{2A8F4B8A-61B1-4BAF-8F85-D082D34D25A4}" srcOrd="3" destOrd="0" presId="urn:microsoft.com/office/officeart/2005/8/layout/hList7"/>
    <dgm:cxn modelId="{7830C46E-66A9-458C-9FC6-3033459BBA7A}" type="presParOf" srcId="{4D10D4AA-D5E6-427D-B0F6-9D15F49F8079}" destId="{92B65630-C4D9-43C4-A1D7-1C5F905F9C19}" srcOrd="9" destOrd="0" presId="urn:microsoft.com/office/officeart/2005/8/layout/hList7"/>
    <dgm:cxn modelId="{717C257F-70C4-4B04-B8E6-DCF38309244C}" type="presParOf" srcId="{4D10D4AA-D5E6-427D-B0F6-9D15F49F8079}" destId="{F494A82D-15BB-4CA4-B0EE-1EE642DD59AB}" srcOrd="10" destOrd="0" presId="urn:microsoft.com/office/officeart/2005/8/layout/hList7"/>
    <dgm:cxn modelId="{1D895E48-0682-4209-B8C0-231AA0C64687}" type="presParOf" srcId="{F494A82D-15BB-4CA4-B0EE-1EE642DD59AB}" destId="{5251FB2F-5A54-4A7C-9337-ED551BC8D147}" srcOrd="0" destOrd="0" presId="urn:microsoft.com/office/officeart/2005/8/layout/hList7"/>
    <dgm:cxn modelId="{FE21B8A8-D468-4355-9142-C62EE78C2C45}" type="presParOf" srcId="{F494A82D-15BB-4CA4-B0EE-1EE642DD59AB}" destId="{4D2CF869-BC83-4A36-9CF7-57AB780A15AF}" srcOrd="1" destOrd="0" presId="urn:microsoft.com/office/officeart/2005/8/layout/hList7"/>
    <dgm:cxn modelId="{EAE9CB0C-23BD-4B67-92E2-8466C0092338}" type="presParOf" srcId="{F494A82D-15BB-4CA4-B0EE-1EE642DD59AB}" destId="{D95BC780-9E60-46D5-9F37-F52C3EE97664}" srcOrd="2" destOrd="0" presId="urn:microsoft.com/office/officeart/2005/8/layout/hList7"/>
    <dgm:cxn modelId="{4663D005-A10F-4791-9981-6D0000873A7E}" type="presParOf" srcId="{F494A82D-15BB-4CA4-B0EE-1EE642DD59AB}" destId="{3802A2E7-0C3C-4E1C-890B-85404DC962C4}" srcOrd="3" destOrd="0" presId="urn:microsoft.com/office/officeart/2005/8/layout/hList7"/>
    <dgm:cxn modelId="{694D2101-1428-4B00-9C1F-5CA4B787896B}" type="presParOf" srcId="{4D10D4AA-D5E6-427D-B0F6-9D15F49F8079}" destId="{A850A105-9233-4064-A6E3-CA770035774E}" srcOrd="11" destOrd="0" presId="urn:microsoft.com/office/officeart/2005/8/layout/hList7"/>
    <dgm:cxn modelId="{1820058A-D70F-47E0-A8D4-AD68DB29AA6C}" type="presParOf" srcId="{4D10D4AA-D5E6-427D-B0F6-9D15F49F8079}" destId="{02A616F6-5BDC-4DE2-B3E6-AEEADC8A613A}" srcOrd="12" destOrd="0" presId="urn:microsoft.com/office/officeart/2005/8/layout/hList7"/>
    <dgm:cxn modelId="{8C8E961D-DB05-4697-9168-E8176BD88323}" type="presParOf" srcId="{02A616F6-5BDC-4DE2-B3E6-AEEADC8A613A}" destId="{6E4C6D70-F9F4-417C-95B9-0587A23F24C0}" srcOrd="0" destOrd="0" presId="urn:microsoft.com/office/officeart/2005/8/layout/hList7"/>
    <dgm:cxn modelId="{7B9F05BC-6373-4439-B5B4-0A4C93F812F0}" type="presParOf" srcId="{02A616F6-5BDC-4DE2-B3E6-AEEADC8A613A}" destId="{9569B53F-3472-4BAA-B38D-6F49760A577E}" srcOrd="1" destOrd="0" presId="urn:microsoft.com/office/officeart/2005/8/layout/hList7"/>
    <dgm:cxn modelId="{55A9B27E-04AD-4F9C-A6F2-9B83A65743BD}" type="presParOf" srcId="{02A616F6-5BDC-4DE2-B3E6-AEEADC8A613A}" destId="{43CF1D12-EB4F-4FDE-B48C-80E5BCB41F20}" srcOrd="2" destOrd="0" presId="urn:microsoft.com/office/officeart/2005/8/layout/hList7"/>
    <dgm:cxn modelId="{D5CC4343-F26F-4ECB-A717-91CCE5232617}" type="presParOf" srcId="{02A616F6-5BDC-4DE2-B3E6-AEEADC8A613A}" destId="{E17C3001-2016-48C7-B283-B0565EF5557F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1B6DA2-6DF5-46E1-ABA7-784501C2BCB8}" type="doc">
      <dgm:prSet loTypeId="urn:microsoft.com/office/officeart/2005/8/layout/gear1" loCatId="cycle" qsTypeId="urn:microsoft.com/office/officeart/2005/8/quickstyle/3d5" qsCatId="3D" csTypeId="urn:microsoft.com/office/officeart/2005/8/colors/accent0_3" csCatId="mainScheme" phldr="1"/>
      <dgm:spPr/>
    </dgm:pt>
    <dgm:pt modelId="{CAFED3E8-7AE6-4A7C-AF4C-10AA9484385A}">
      <dgm:prSet phldrT="[Texte]" custT="1"/>
      <dgm:spPr/>
      <dgm:t>
        <a:bodyPr/>
        <a:lstStyle/>
        <a:p>
          <a:r>
            <a:rPr lang="en-US" sz="1400" b="1" i="0" u="sng" baseline="0" dirty="0" smtClean="0"/>
            <a:t>Strategic axes </a:t>
          </a:r>
          <a:r>
            <a:rPr lang="en-US" sz="1400" dirty="0" smtClean="0"/>
            <a:t>scientific policy of the laboratory</a:t>
          </a:r>
          <a:endParaRPr lang="en-US" sz="1400" dirty="0"/>
        </a:p>
      </dgm:t>
    </dgm:pt>
    <dgm:pt modelId="{3E7B9277-343C-4A4E-BF9E-053FAC32BBA7}" type="parTrans" cxnId="{7BFDC673-4EF0-404B-8C79-4BD2670840BD}">
      <dgm:prSet/>
      <dgm:spPr/>
      <dgm:t>
        <a:bodyPr/>
        <a:lstStyle/>
        <a:p>
          <a:endParaRPr lang="en-US"/>
        </a:p>
      </dgm:t>
    </dgm:pt>
    <dgm:pt modelId="{A6173FBB-46F0-438C-A417-ABC958102AF0}" type="sibTrans" cxnId="{7BFDC673-4EF0-404B-8C79-4BD2670840BD}">
      <dgm:prSet/>
      <dgm:spPr/>
      <dgm:t>
        <a:bodyPr/>
        <a:lstStyle/>
        <a:p>
          <a:endParaRPr lang="en-US"/>
        </a:p>
      </dgm:t>
    </dgm:pt>
    <dgm:pt modelId="{BECB76D8-B9CF-4309-8DDA-6B7E258D0241}">
      <dgm:prSet phldrT="[Texte]" custT="1"/>
      <dgm:spPr/>
      <dgm:t>
        <a:bodyPr/>
        <a:lstStyle/>
        <a:p>
          <a:r>
            <a:rPr lang="en-US" sz="1200" b="1" i="0" u="sng" baseline="0" dirty="0" smtClean="0"/>
            <a:t>Departments</a:t>
          </a:r>
          <a:r>
            <a:rPr lang="en-US" sz="1050" dirty="0" smtClean="0"/>
            <a:t> </a:t>
          </a:r>
          <a:r>
            <a:rPr lang="en-US" sz="1200" b="1" i="0" u="sng" baseline="0" dirty="0" smtClean="0"/>
            <a:t>Teams</a:t>
          </a:r>
          <a:endParaRPr lang="en-US" sz="1050" dirty="0"/>
        </a:p>
      </dgm:t>
    </dgm:pt>
    <dgm:pt modelId="{02F490BE-8B08-4DA5-BA25-D3036BB056EA}" type="parTrans" cxnId="{1626BA77-C237-494C-A10E-292EC5E1E51F}">
      <dgm:prSet/>
      <dgm:spPr/>
      <dgm:t>
        <a:bodyPr/>
        <a:lstStyle/>
        <a:p>
          <a:endParaRPr lang="en-US"/>
        </a:p>
      </dgm:t>
    </dgm:pt>
    <dgm:pt modelId="{1585D30B-B571-4955-BA8A-80402B78EFEF}" type="sibTrans" cxnId="{1626BA77-C237-494C-A10E-292EC5E1E51F}">
      <dgm:prSet/>
      <dgm:spPr/>
      <dgm:t>
        <a:bodyPr/>
        <a:lstStyle/>
        <a:p>
          <a:endParaRPr lang="en-US"/>
        </a:p>
      </dgm:t>
    </dgm:pt>
    <dgm:pt modelId="{8571D3FA-9DF8-49C7-9479-AEEAD2F8EA5A}">
      <dgm:prSet phldrT="[Texte]" custT="1"/>
      <dgm:spPr/>
      <dgm:t>
        <a:bodyPr/>
        <a:lstStyle/>
        <a:p>
          <a:r>
            <a:rPr lang="en-US" sz="1200" b="1" i="0" u="sng" baseline="0" dirty="0" smtClean="0"/>
            <a:t>Services</a:t>
          </a:r>
          <a:r>
            <a:rPr lang="en-US" sz="1600" dirty="0" smtClean="0"/>
            <a:t> </a:t>
          </a:r>
          <a:r>
            <a:rPr lang="en-US" sz="1100" dirty="0" smtClean="0"/>
            <a:t>support to research activities</a:t>
          </a:r>
          <a:endParaRPr lang="en-US" sz="1100" dirty="0"/>
        </a:p>
      </dgm:t>
    </dgm:pt>
    <dgm:pt modelId="{C499D187-6004-4787-8A7F-1FCD0A3C239B}" type="parTrans" cxnId="{CF340902-FC63-4EC6-B450-45A992597CA0}">
      <dgm:prSet/>
      <dgm:spPr/>
      <dgm:t>
        <a:bodyPr/>
        <a:lstStyle/>
        <a:p>
          <a:endParaRPr lang="en-US"/>
        </a:p>
      </dgm:t>
    </dgm:pt>
    <dgm:pt modelId="{25BDCF1C-3649-4A85-B72C-52DAAD10D14E}" type="sibTrans" cxnId="{CF340902-FC63-4EC6-B450-45A992597CA0}">
      <dgm:prSet/>
      <dgm:spPr/>
      <dgm:t>
        <a:bodyPr/>
        <a:lstStyle/>
        <a:p>
          <a:endParaRPr lang="en-US"/>
        </a:p>
      </dgm:t>
    </dgm:pt>
    <dgm:pt modelId="{35721993-78B9-4614-B831-50CA2F07E261}" type="pres">
      <dgm:prSet presAssocID="{AC1B6DA2-6DF5-46E1-ABA7-784501C2BCB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E3429A3-95B4-41ED-AC82-DB968C4A3DD4}" type="pres">
      <dgm:prSet presAssocID="{CAFED3E8-7AE6-4A7C-AF4C-10AA9484385A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2D8CA6-A388-4F8B-A55E-2457ABAF7D22}" type="pres">
      <dgm:prSet presAssocID="{CAFED3E8-7AE6-4A7C-AF4C-10AA9484385A}" presName="gear1srcNode" presStyleLbl="node1" presStyleIdx="0" presStyleCnt="3"/>
      <dgm:spPr/>
      <dgm:t>
        <a:bodyPr/>
        <a:lstStyle/>
        <a:p>
          <a:endParaRPr lang="en-US"/>
        </a:p>
      </dgm:t>
    </dgm:pt>
    <dgm:pt modelId="{E1624957-B67B-4476-97D1-4C44EF006FCE}" type="pres">
      <dgm:prSet presAssocID="{CAFED3E8-7AE6-4A7C-AF4C-10AA9484385A}" presName="gear1dstNode" presStyleLbl="node1" presStyleIdx="0" presStyleCnt="3"/>
      <dgm:spPr/>
      <dgm:t>
        <a:bodyPr/>
        <a:lstStyle/>
        <a:p>
          <a:endParaRPr lang="en-US"/>
        </a:p>
      </dgm:t>
    </dgm:pt>
    <dgm:pt modelId="{88E7B59C-BFA2-4AA7-AF0E-8EA9A2EB5A02}" type="pres">
      <dgm:prSet presAssocID="{BECB76D8-B9CF-4309-8DDA-6B7E258D0241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47EA7C-AB18-411C-877A-CA4926BFED66}" type="pres">
      <dgm:prSet presAssocID="{BECB76D8-B9CF-4309-8DDA-6B7E258D0241}" presName="gear2srcNode" presStyleLbl="node1" presStyleIdx="1" presStyleCnt="3"/>
      <dgm:spPr/>
      <dgm:t>
        <a:bodyPr/>
        <a:lstStyle/>
        <a:p>
          <a:endParaRPr lang="en-US"/>
        </a:p>
      </dgm:t>
    </dgm:pt>
    <dgm:pt modelId="{C85FA52F-5C26-43CF-B32A-10E09527179C}" type="pres">
      <dgm:prSet presAssocID="{BECB76D8-B9CF-4309-8DDA-6B7E258D0241}" presName="gear2dstNode" presStyleLbl="node1" presStyleIdx="1" presStyleCnt="3"/>
      <dgm:spPr/>
      <dgm:t>
        <a:bodyPr/>
        <a:lstStyle/>
        <a:p>
          <a:endParaRPr lang="en-US"/>
        </a:p>
      </dgm:t>
    </dgm:pt>
    <dgm:pt modelId="{1E365775-BAB8-4D3C-AC53-6396FA881611}" type="pres">
      <dgm:prSet presAssocID="{8571D3FA-9DF8-49C7-9479-AEEAD2F8EA5A}" presName="gear3" presStyleLbl="node1" presStyleIdx="2" presStyleCnt="3"/>
      <dgm:spPr/>
      <dgm:t>
        <a:bodyPr/>
        <a:lstStyle/>
        <a:p>
          <a:endParaRPr lang="en-US"/>
        </a:p>
      </dgm:t>
    </dgm:pt>
    <dgm:pt modelId="{5BA74795-DBEA-4588-B402-504337799554}" type="pres">
      <dgm:prSet presAssocID="{8571D3FA-9DF8-49C7-9479-AEEAD2F8EA5A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549852-4D28-4297-B712-538A49CB3344}" type="pres">
      <dgm:prSet presAssocID="{8571D3FA-9DF8-49C7-9479-AEEAD2F8EA5A}" presName="gear3srcNode" presStyleLbl="node1" presStyleIdx="2" presStyleCnt="3"/>
      <dgm:spPr/>
      <dgm:t>
        <a:bodyPr/>
        <a:lstStyle/>
        <a:p>
          <a:endParaRPr lang="en-US"/>
        </a:p>
      </dgm:t>
    </dgm:pt>
    <dgm:pt modelId="{2756DF14-6920-45FE-AE1A-AC9668BB3C6C}" type="pres">
      <dgm:prSet presAssocID="{8571D3FA-9DF8-49C7-9479-AEEAD2F8EA5A}" presName="gear3dstNode" presStyleLbl="node1" presStyleIdx="2" presStyleCnt="3"/>
      <dgm:spPr/>
      <dgm:t>
        <a:bodyPr/>
        <a:lstStyle/>
        <a:p>
          <a:endParaRPr lang="en-US"/>
        </a:p>
      </dgm:t>
    </dgm:pt>
    <dgm:pt modelId="{3A829309-6061-4521-906A-74ABF2D7A01C}" type="pres">
      <dgm:prSet presAssocID="{A6173FBB-46F0-438C-A417-ABC958102AF0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2CAB9AE5-33BB-4AF8-9E87-41B8D3BA5823}" type="pres">
      <dgm:prSet presAssocID="{1585D30B-B571-4955-BA8A-80402B78EFEF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283031DF-129B-4785-B7AC-F17AC8051490}" type="pres">
      <dgm:prSet presAssocID="{25BDCF1C-3649-4A85-B72C-52DAAD10D14E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30E48F3B-5D7E-49C0-BD67-C1F0E6CF965D}" type="presOf" srcId="{25BDCF1C-3649-4A85-B72C-52DAAD10D14E}" destId="{283031DF-129B-4785-B7AC-F17AC8051490}" srcOrd="0" destOrd="0" presId="urn:microsoft.com/office/officeart/2005/8/layout/gear1"/>
    <dgm:cxn modelId="{1626BA77-C237-494C-A10E-292EC5E1E51F}" srcId="{AC1B6DA2-6DF5-46E1-ABA7-784501C2BCB8}" destId="{BECB76D8-B9CF-4309-8DDA-6B7E258D0241}" srcOrd="1" destOrd="0" parTransId="{02F490BE-8B08-4DA5-BA25-D3036BB056EA}" sibTransId="{1585D30B-B571-4955-BA8A-80402B78EFEF}"/>
    <dgm:cxn modelId="{A2B5F5E9-10E7-4E38-94DF-8FB35657665B}" type="presOf" srcId="{8571D3FA-9DF8-49C7-9479-AEEAD2F8EA5A}" destId="{1E365775-BAB8-4D3C-AC53-6396FA881611}" srcOrd="0" destOrd="0" presId="urn:microsoft.com/office/officeart/2005/8/layout/gear1"/>
    <dgm:cxn modelId="{28759A8E-E618-4630-8AC3-A1C13EE5D6B3}" type="presOf" srcId="{8571D3FA-9DF8-49C7-9479-AEEAD2F8EA5A}" destId="{5BA74795-DBEA-4588-B402-504337799554}" srcOrd="1" destOrd="0" presId="urn:microsoft.com/office/officeart/2005/8/layout/gear1"/>
    <dgm:cxn modelId="{301399EF-7D7E-43C5-B464-B47F1A5642AF}" type="presOf" srcId="{CAFED3E8-7AE6-4A7C-AF4C-10AA9484385A}" destId="{8E3429A3-95B4-41ED-AC82-DB968C4A3DD4}" srcOrd="0" destOrd="0" presId="urn:microsoft.com/office/officeart/2005/8/layout/gear1"/>
    <dgm:cxn modelId="{7BFDC673-4EF0-404B-8C79-4BD2670840BD}" srcId="{AC1B6DA2-6DF5-46E1-ABA7-784501C2BCB8}" destId="{CAFED3E8-7AE6-4A7C-AF4C-10AA9484385A}" srcOrd="0" destOrd="0" parTransId="{3E7B9277-343C-4A4E-BF9E-053FAC32BBA7}" sibTransId="{A6173FBB-46F0-438C-A417-ABC958102AF0}"/>
    <dgm:cxn modelId="{6A117A3B-F105-43C0-A86E-0176B3305FA5}" type="presOf" srcId="{BECB76D8-B9CF-4309-8DDA-6B7E258D0241}" destId="{88E7B59C-BFA2-4AA7-AF0E-8EA9A2EB5A02}" srcOrd="0" destOrd="0" presId="urn:microsoft.com/office/officeart/2005/8/layout/gear1"/>
    <dgm:cxn modelId="{2D14EBFA-03CA-47D1-BAF5-E1282882A704}" type="presOf" srcId="{8571D3FA-9DF8-49C7-9479-AEEAD2F8EA5A}" destId="{2756DF14-6920-45FE-AE1A-AC9668BB3C6C}" srcOrd="3" destOrd="0" presId="urn:microsoft.com/office/officeart/2005/8/layout/gear1"/>
    <dgm:cxn modelId="{65CAB4F0-A360-42DC-A3F3-C85CE640B9F7}" type="presOf" srcId="{AC1B6DA2-6DF5-46E1-ABA7-784501C2BCB8}" destId="{35721993-78B9-4614-B831-50CA2F07E261}" srcOrd="0" destOrd="0" presId="urn:microsoft.com/office/officeart/2005/8/layout/gear1"/>
    <dgm:cxn modelId="{55A27426-3978-4CE0-AAD2-2CDA0242E3F8}" type="presOf" srcId="{CAFED3E8-7AE6-4A7C-AF4C-10AA9484385A}" destId="{E1624957-B67B-4476-97D1-4C44EF006FCE}" srcOrd="2" destOrd="0" presId="urn:microsoft.com/office/officeart/2005/8/layout/gear1"/>
    <dgm:cxn modelId="{2B9C4124-AC7D-4123-ADC6-7CB7AE6FDB93}" type="presOf" srcId="{CAFED3E8-7AE6-4A7C-AF4C-10AA9484385A}" destId="{C02D8CA6-A388-4F8B-A55E-2457ABAF7D22}" srcOrd="1" destOrd="0" presId="urn:microsoft.com/office/officeart/2005/8/layout/gear1"/>
    <dgm:cxn modelId="{6AF4F18D-537A-442E-BFA0-99049AFA1864}" type="presOf" srcId="{1585D30B-B571-4955-BA8A-80402B78EFEF}" destId="{2CAB9AE5-33BB-4AF8-9E87-41B8D3BA5823}" srcOrd="0" destOrd="0" presId="urn:microsoft.com/office/officeart/2005/8/layout/gear1"/>
    <dgm:cxn modelId="{CFD0B48C-B9ED-464A-983E-76A484F4548F}" type="presOf" srcId="{BECB76D8-B9CF-4309-8DDA-6B7E258D0241}" destId="{BF47EA7C-AB18-411C-877A-CA4926BFED66}" srcOrd="1" destOrd="0" presId="urn:microsoft.com/office/officeart/2005/8/layout/gear1"/>
    <dgm:cxn modelId="{CF340902-FC63-4EC6-B450-45A992597CA0}" srcId="{AC1B6DA2-6DF5-46E1-ABA7-784501C2BCB8}" destId="{8571D3FA-9DF8-49C7-9479-AEEAD2F8EA5A}" srcOrd="2" destOrd="0" parTransId="{C499D187-6004-4787-8A7F-1FCD0A3C239B}" sibTransId="{25BDCF1C-3649-4A85-B72C-52DAAD10D14E}"/>
    <dgm:cxn modelId="{DBDC1514-4EC7-4AA3-A18F-0A5F0C2B19D7}" type="presOf" srcId="{A6173FBB-46F0-438C-A417-ABC958102AF0}" destId="{3A829309-6061-4521-906A-74ABF2D7A01C}" srcOrd="0" destOrd="0" presId="urn:microsoft.com/office/officeart/2005/8/layout/gear1"/>
    <dgm:cxn modelId="{D93C4591-37DA-4296-8385-B938246F4269}" type="presOf" srcId="{BECB76D8-B9CF-4309-8DDA-6B7E258D0241}" destId="{C85FA52F-5C26-43CF-B32A-10E09527179C}" srcOrd="2" destOrd="0" presId="urn:microsoft.com/office/officeart/2005/8/layout/gear1"/>
    <dgm:cxn modelId="{9A209FAE-1A1F-47EB-B3B5-E84DF8E238E2}" type="presOf" srcId="{8571D3FA-9DF8-49C7-9479-AEEAD2F8EA5A}" destId="{51549852-4D28-4297-B712-538A49CB3344}" srcOrd="2" destOrd="0" presId="urn:microsoft.com/office/officeart/2005/8/layout/gear1"/>
    <dgm:cxn modelId="{EC96FE06-AEEE-4149-B905-A420E42D9BE4}" type="presParOf" srcId="{35721993-78B9-4614-B831-50CA2F07E261}" destId="{8E3429A3-95B4-41ED-AC82-DB968C4A3DD4}" srcOrd="0" destOrd="0" presId="urn:microsoft.com/office/officeart/2005/8/layout/gear1"/>
    <dgm:cxn modelId="{67335055-C0EB-482E-A69F-679D211FB54A}" type="presParOf" srcId="{35721993-78B9-4614-B831-50CA2F07E261}" destId="{C02D8CA6-A388-4F8B-A55E-2457ABAF7D22}" srcOrd="1" destOrd="0" presId="urn:microsoft.com/office/officeart/2005/8/layout/gear1"/>
    <dgm:cxn modelId="{EFEB42D9-45DC-4582-8B9D-BB86A5125F22}" type="presParOf" srcId="{35721993-78B9-4614-B831-50CA2F07E261}" destId="{E1624957-B67B-4476-97D1-4C44EF006FCE}" srcOrd="2" destOrd="0" presId="urn:microsoft.com/office/officeart/2005/8/layout/gear1"/>
    <dgm:cxn modelId="{76076E60-AFD4-4443-B2B5-B5FBD09AE946}" type="presParOf" srcId="{35721993-78B9-4614-B831-50CA2F07E261}" destId="{88E7B59C-BFA2-4AA7-AF0E-8EA9A2EB5A02}" srcOrd="3" destOrd="0" presId="urn:microsoft.com/office/officeart/2005/8/layout/gear1"/>
    <dgm:cxn modelId="{007305D0-4134-4194-A3D0-4D853588DC98}" type="presParOf" srcId="{35721993-78B9-4614-B831-50CA2F07E261}" destId="{BF47EA7C-AB18-411C-877A-CA4926BFED66}" srcOrd="4" destOrd="0" presId="urn:microsoft.com/office/officeart/2005/8/layout/gear1"/>
    <dgm:cxn modelId="{03E31BA1-FB75-40A4-B533-6469DD401E60}" type="presParOf" srcId="{35721993-78B9-4614-B831-50CA2F07E261}" destId="{C85FA52F-5C26-43CF-B32A-10E09527179C}" srcOrd="5" destOrd="0" presId="urn:microsoft.com/office/officeart/2005/8/layout/gear1"/>
    <dgm:cxn modelId="{43C7890B-7D27-4D8D-AEFC-94F24B10AA70}" type="presParOf" srcId="{35721993-78B9-4614-B831-50CA2F07E261}" destId="{1E365775-BAB8-4D3C-AC53-6396FA881611}" srcOrd="6" destOrd="0" presId="urn:microsoft.com/office/officeart/2005/8/layout/gear1"/>
    <dgm:cxn modelId="{9751B1E5-16BA-46A2-9928-A983CE4E1C66}" type="presParOf" srcId="{35721993-78B9-4614-B831-50CA2F07E261}" destId="{5BA74795-DBEA-4588-B402-504337799554}" srcOrd="7" destOrd="0" presId="urn:microsoft.com/office/officeart/2005/8/layout/gear1"/>
    <dgm:cxn modelId="{07DA3232-F8A5-4DE4-8FC2-DC661C97ED17}" type="presParOf" srcId="{35721993-78B9-4614-B831-50CA2F07E261}" destId="{51549852-4D28-4297-B712-538A49CB3344}" srcOrd="8" destOrd="0" presId="urn:microsoft.com/office/officeart/2005/8/layout/gear1"/>
    <dgm:cxn modelId="{E5B5054D-0F16-43C3-ABAF-89F3C1769B1A}" type="presParOf" srcId="{35721993-78B9-4614-B831-50CA2F07E261}" destId="{2756DF14-6920-45FE-AE1A-AC9668BB3C6C}" srcOrd="9" destOrd="0" presId="urn:microsoft.com/office/officeart/2005/8/layout/gear1"/>
    <dgm:cxn modelId="{A4AE9F00-35CA-46DF-A89F-95C2711E7B8C}" type="presParOf" srcId="{35721993-78B9-4614-B831-50CA2F07E261}" destId="{3A829309-6061-4521-906A-74ABF2D7A01C}" srcOrd="10" destOrd="0" presId="urn:microsoft.com/office/officeart/2005/8/layout/gear1"/>
    <dgm:cxn modelId="{CA45D6AC-AD63-42EA-A86D-73984DB24B0A}" type="presParOf" srcId="{35721993-78B9-4614-B831-50CA2F07E261}" destId="{2CAB9AE5-33BB-4AF8-9E87-41B8D3BA5823}" srcOrd="11" destOrd="0" presId="urn:microsoft.com/office/officeart/2005/8/layout/gear1"/>
    <dgm:cxn modelId="{26A99F21-E799-4E97-8AB8-F5B42243344C}" type="presParOf" srcId="{35721993-78B9-4614-B831-50CA2F07E261}" destId="{283031DF-129B-4785-B7AC-F17AC8051490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F398F6-604E-438B-8CBE-68F32E74B2F5}" type="doc">
      <dgm:prSet loTypeId="urn:microsoft.com/office/officeart/2005/8/layout/hList7" loCatId="process" qsTypeId="urn:microsoft.com/office/officeart/2005/8/quickstyle/3d7" qsCatId="3D" csTypeId="urn:microsoft.com/office/officeart/2005/8/colors/accent1_2" csCatId="accent1" phldr="1"/>
      <dgm:spPr/>
    </dgm:pt>
    <dgm:pt modelId="{53B147FD-E551-48C1-AA48-300FDD601E69}">
      <dgm:prSet phldrT="[Texte]" custT="1"/>
      <dgm:spPr/>
      <dgm:t>
        <a:bodyPr/>
        <a:lstStyle/>
        <a:p>
          <a:r>
            <a:rPr lang="en-US" sz="1400" b="1" dirty="0" smtClean="0"/>
            <a:t>Crucial Computing</a:t>
          </a:r>
          <a:endParaRPr lang="en-US" sz="1400" b="1" dirty="0"/>
        </a:p>
      </dgm:t>
    </dgm:pt>
    <dgm:pt modelId="{9E3163DE-74F2-4B68-9932-8BF0C924F53E}" type="parTrans" cxnId="{8BCEA5FD-33DF-4539-BC2E-1035CD1BEE70}">
      <dgm:prSet/>
      <dgm:spPr/>
      <dgm:t>
        <a:bodyPr/>
        <a:lstStyle/>
        <a:p>
          <a:endParaRPr lang="en-US"/>
        </a:p>
      </dgm:t>
    </dgm:pt>
    <dgm:pt modelId="{21DE1A0A-BC87-4D66-A5BB-618BECD42A66}" type="sibTrans" cxnId="{8BCEA5FD-33DF-4539-BC2E-1035CD1BEE70}">
      <dgm:prSet/>
      <dgm:spPr/>
      <dgm:t>
        <a:bodyPr/>
        <a:lstStyle/>
        <a:p>
          <a:endParaRPr lang="en-US"/>
        </a:p>
      </dgm:t>
    </dgm:pt>
    <dgm:pt modelId="{2DF61579-0F6F-4B3A-AEE1-CE80AF70F222}">
      <dgm:prSet phldrT="[Texte]" custT="1"/>
      <dgm:spPr/>
      <dgm:t>
        <a:bodyPr/>
        <a:lstStyle/>
        <a:p>
          <a:r>
            <a:rPr lang="en-US" sz="1300" b="1" dirty="0" smtClean="0"/>
            <a:t>Tech/</a:t>
          </a:r>
          <a:r>
            <a:rPr lang="en-US" sz="1300" b="1" dirty="0" err="1" smtClean="0"/>
            <a:t>Instr</a:t>
          </a:r>
          <a:r>
            <a:rPr lang="en-US" sz="1300" b="1" dirty="0" smtClean="0"/>
            <a:t>° for Monitoring of Complex Systems</a:t>
          </a:r>
          <a:endParaRPr lang="en-US" sz="1300" b="1" dirty="0"/>
        </a:p>
      </dgm:t>
    </dgm:pt>
    <dgm:pt modelId="{0F089688-069C-4425-B0BF-AF8FC72F0C07}" type="parTrans" cxnId="{9BAAEED8-DEF0-410D-A19D-AA7660C84F2D}">
      <dgm:prSet/>
      <dgm:spPr/>
      <dgm:t>
        <a:bodyPr/>
        <a:lstStyle/>
        <a:p>
          <a:endParaRPr lang="en-US"/>
        </a:p>
      </dgm:t>
    </dgm:pt>
    <dgm:pt modelId="{ABF52786-E2F3-475A-9CEE-5DF5F07E55A6}" type="sibTrans" cxnId="{9BAAEED8-DEF0-410D-A19D-AA7660C84F2D}">
      <dgm:prSet/>
      <dgm:spPr/>
      <dgm:t>
        <a:bodyPr/>
        <a:lstStyle/>
        <a:p>
          <a:endParaRPr lang="en-US"/>
        </a:p>
      </dgm:t>
    </dgm:pt>
    <dgm:pt modelId="{EC943EE0-0055-4666-98A1-E9DBC709D5AD}">
      <dgm:prSet phldrT="[Texte]" custT="1"/>
      <dgm:spPr/>
      <dgm:t>
        <a:bodyPr/>
        <a:lstStyle/>
        <a:p>
          <a:r>
            <a:rPr lang="en-US" sz="1400" b="1" dirty="0" smtClean="0"/>
            <a:t>Micro Nano Bio Techs</a:t>
          </a:r>
          <a:endParaRPr lang="en-US" sz="1400" b="1" dirty="0"/>
        </a:p>
      </dgm:t>
    </dgm:pt>
    <dgm:pt modelId="{7B4511FD-76CA-494E-B9DB-B201CD98BA67}" type="parTrans" cxnId="{0FE108D7-3327-4F48-9676-851771AD9201}">
      <dgm:prSet/>
      <dgm:spPr/>
      <dgm:t>
        <a:bodyPr/>
        <a:lstStyle/>
        <a:p>
          <a:endParaRPr lang="en-US"/>
        </a:p>
      </dgm:t>
    </dgm:pt>
    <dgm:pt modelId="{9D272155-7F88-4522-A01D-EBDD7ADF06F5}" type="sibTrans" cxnId="{0FE108D7-3327-4F48-9676-851771AD9201}">
      <dgm:prSet/>
      <dgm:spPr/>
      <dgm:t>
        <a:bodyPr/>
        <a:lstStyle/>
        <a:p>
          <a:endParaRPr lang="en-US"/>
        </a:p>
      </dgm:t>
    </dgm:pt>
    <dgm:pt modelId="{3315A9F6-AC4A-4D7A-AB6E-7F55A6378E26}">
      <dgm:prSet phldrT="[Texte]" custT="1"/>
      <dgm:spPr/>
      <dgm:t>
        <a:bodyPr/>
        <a:lstStyle/>
        <a:p>
          <a:r>
            <a:rPr lang="en-US" sz="1200" b="1" dirty="0" smtClean="0"/>
            <a:t>Energy Management</a:t>
          </a:r>
          <a:endParaRPr lang="en-US" sz="1200" b="1" dirty="0"/>
        </a:p>
      </dgm:t>
    </dgm:pt>
    <dgm:pt modelId="{1C4E604E-8850-44C3-9F69-A643FEEE1F7D}" type="parTrans" cxnId="{C406FF9C-5B61-4D49-BA53-894FD4965406}">
      <dgm:prSet/>
      <dgm:spPr/>
      <dgm:t>
        <a:bodyPr/>
        <a:lstStyle/>
        <a:p>
          <a:endParaRPr lang="en-US"/>
        </a:p>
      </dgm:t>
    </dgm:pt>
    <dgm:pt modelId="{EF12EB32-2CC6-43D6-8C7B-30464D034169}" type="sibTrans" cxnId="{C406FF9C-5B61-4D49-BA53-894FD4965406}">
      <dgm:prSet/>
      <dgm:spPr/>
      <dgm:t>
        <a:bodyPr/>
        <a:lstStyle/>
        <a:p>
          <a:endParaRPr lang="en-US"/>
        </a:p>
      </dgm:t>
    </dgm:pt>
    <dgm:pt modelId="{3FB3F543-2E79-4DE6-8FDB-0D9AE0534C51}">
      <dgm:prSet phldrT="[Texte]" custT="1"/>
      <dgm:spPr/>
      <dgm:t>
        <a:bodyPr/>
        <a:lstStyle/>
        <a:p>
          <a:pPr algn="ctr"/>
          <a:r>
            <a:rPr lang="en-US" sz="1400" b="1" dirty="0" smtClean="0"/>
            <a:t>Networks &amp; Comm.</a:t>
          </a:r>
          <a:endParaRPr lang="en-US" sz="1400" b="1" dirty="0"/>
        </a:p>
      </dgm:t>
    </dgm:pt>
    <dgm:pt modelId="{699608E5-E7A5-4876-9592-8B9498167EBF}" type="parTrans" cxnId="{DCE31244-2D08-4662-B932-AB794B5B6C2B}">
      <dgm:prSet/>
      <dgm:spPr/>
      <dgm:t>
        <a:bodyPr/>
        <a:lstStyle/>
        <a:p>
          <a:endParaRPr lang="en-US"/>
        </a:p>
      </dgm:t>
    </dgm:pt>
    <dgm:pt modelId="{37BC3EF6-1546-400E-8AA9-5D5401693D5A}" type="sibTrans" cxnId="{DCE31244-2D08-4662-B932-AB794B5B6C2B}">
      <dgm:prSet/>
      <dgm:spPr/>
      <dgm:t>
        <a:bodyPr/>
        <a:lstStyle/>
        <a:p>
          <a:endParaRPr lang="en-US"/>
        </a:p>
      </dgm:t>
    </dgm:pt>
    <dgm:pt modelId="{8931BDB9-DFC8-41C5-8193-8E46021CBCF1}">
      <dgm:prSet phldrT="[Texte]" custT="1"/>
      <dgm:spPr/>
      <dgm:t>
        <a:bodyPr/>
        <a:lstStyle/>
        <a:p>
          <a:r>
            <a:rPr lang="en-US" sz="1400" b="1" dirty="0" smtClean="0"/>
            <a:t>Robotics</a:t>
          </a:r>
          <a:endParaRPr lang="en-US" sz="1400" b="1" dirty="0"/>
        </a:p>
      </dgm:t>
    </dgm:pt>
    <dgm:pt modelId="{58A9CD0A-3331-4274-9FE6-94E02B1C7D85}" type="parTrans" cxnId="{9BAD836E-E70A-4CC3-A253-10D95019D2AC}">
      <dgm:prSet/>
      <dgm:spPr/>
      <dgm:t>
        <a:bodyPr/>
        <a:lstStyle/>
        <a:p>
          <a:endParaRPr lang="en-US"/>
        </a:p>
      </dgm:t>
    </dgm:pt>
    <dgm:pt modelId="{E595DB02-7399-4B57-AA94-1BC842AD9D29}" type="sibTrans" cxnId="{9BAD836E-E70A-4CC3-A253-10D95019D2AC}">
      <dgm:prSet/>
      <dgm:spPr/>
      <dgm:t>
        <a:bodyPr/>
        <a:lstStyle/>
        <a:p>
          <a:endParaRPr lang="en-US"/>
        </a:p>
      </dgm:t>
    </dgm:pt>
    <dgm:pt modelId="{F8420500-BE2D-4DE7-9D18-145E9F47413A}">
      <dgm:prSet phldrT="[Texte]" custT="1"/>
      <dgm:spPr/>
      <dgm:t>
        <a:bodyPr/>
        <a:lstStyle/>
        <a:p>
          <a:r>
            <a:rPr lang="en-US" sz="1200" b="1" dirty="0" smtClean="0"/>
            <a:t>Decision and Optimization</a:t>
          </a:r>
          <a:endParaRPr lang="en-US" sz="1200" b="1" dirty="0"/>
        </a:p>
      </dgm:t>
    </dgm:pt>
    <dgm:pt modelId="{813F0A07-D163-4DDC-8E16-733099A3D997}" type="parTrans" cxnId="{4BA4B3EC-A949-4D4A-89C1-B824FC993336}">
      <dgm:prSet/>
      <dgm:spPr/>
      <dgm:t>
        <a:bodyPr/>
        <a:lstStyle/>
        <a:p>
          <a:endParaRPr lang="en-US"/>
        </a:p>
      </dgm:t>
    </dgm:pt>
    <dgm:pt modelId="{2D662AC1-31C5-430B-8DFB-75B26F4076BC}" type="sibTrans" cxnId="{4BA4B3EC-A949-4D4A-89C1-B824FC993336}">
      <dgm:prSet/>
      <dgm:spPr/>
      <dgm:t>
        <a:bodyPr/>
        <a:lstStyle/>
        <a:p>
          <a:endParaRPr lang="en-US"/>
        </a:p>
      </dgm:t>
    </dgm:pt>
    <dgm:pt modelId="{0B1C91EC-8996-4658-8769-5DDFC0AD54A6}">
      <dgm:prSet phldrT="[Texte]" custT="1"/>
      <dgm:spPr/>
      <dgm:t>
        <a:bodyPr/>
        <a:lstStyle/>
        <a:p>
          <a:r>
            <a:rPr lang="en-US" sz="1200" b="1" dirty="0" smtClean="0"/>
            <a:t>Microwaves and Optics</a:t>
          </a:r>
          <a:endParaRPr lang="en-US" sz="1200" b="1" dirty="0"/>
        </a:p>
      </dgm:t>
    </dgm:pt>
    <dgm:pt modelId="{747536A5-D50A-4C57-905A-DFF558CDA4C2}" type="parTrans" cxnId="{7D484F33-3640-4797-98A7-AE7C56499256}">
      <dgm:prSet/>
      <dgm:spPr/>
      <dgm:t>
        <a:bodyPr/>
        <a:lstStyle/>
        <a:p>
          <a:endParaRPr lang="en-US"/>
        </a:p>
      </dgm:t>
    </dgm:pt>
    <dgm:pt modelId="{14D88247-614D-4A64-A0DC-DD3E8851E53B}" type="sibTrans" cxnId="{7D484F33-3640-4797-98A7-AE7C56499256}">
      <dgm:prSet/>
      <dgm:spPr/>
      <dgm:t>
        <a:bodyPr/>
        <a:lstStyle/>
        <a:p>
          <a:endParaRPr lang="en-US"/>
        </a:p>
      </dgm:t>
    </dgm:pt>
    <dgm:pt modelId="{7A329250-4006-4949-ACD8-F0C5D48F8BF1}" type="pres">
      <dgm:prSet presAssocID="{A2F398F6-604E-438B-8CBE-68F32E74B2F5}" presName="Name0" presStyleCnt="0">
        <dgm:presLayoutVars>
          <dgm:dir/>
          <dgm:resizeHandles val="exact"/>
        </dgm:presLayoutVars>
      </dgm:prSet>
      <dgm:spPr/>
    </dgm:pt>
    <dgm:pt modelId="{F63C05D4-7D67-441C-9C30-FED05F948320}" type="pres">
      <dgm:prSet presAssocID="{A2F398F6-604E-438B-8CBE-68F32E74B2F5}" presName="fgShape" presStyleLbl="fgShp" presStyleIdx="0" presStyleCnt="1" custScaleX="105233" custScaleY="208055" custLinFactNeighborX="-124" custLinFactNeighborY="-36045"/>
      <dgm:spPr/>
    </dgm:pt>
    <dgm:pt modelId="{4D10D4AA-D5E6-427D-B0F6-9D15F49F8079}" type="pres">
      <dgm:prSet presAssocID="{A2F398F6-604E-438B-8CBE-68F32E74B2F5}" presName="linComp" presStyleCnt="0"/>
      <dgm:spPr/>
    </dgm:pt>
    <dgm:pt modelId="{47C4F782-D574-4FCF-897F-2F4EF5121186}" type="pres">
      <dgm:prSet presAssocID="{53B147FD-E551-48C1-AA48-300FDD601E69}" presName="compNode" presStyleCnt="0"/>
      <dgm:spPr/>
    </dgm:pt>
    <dgm:pt modelId="{E2B03122-BA62-4112-A64E-399EDD50558D}" type="pres">
      <dgm:prSet presAssocID="{53B147FD-E551-48C1-AA48-300FDD601E69}" presName="bkgdShape" presStyleLbl="node1" presStyleIdx="0" presStyleCnt="8"/>
      <dgm:spPr/>
      <dgm:t>
        <a:bodyPr/>
        <a:lstStyle/>
        <a:p>
          <a:endParaRPr lang="en-US"/>
        </a:p>
      </dgm:t>
    </dgm:pt>
    <dgm:pt modelId="{E16F4DA3-0EA0-4F6C-BFA9-A58B440FD6E2}" type="pres">
      <dgm:prSet presAssocID="{53B147FD-E551-48C1-AA48-300FDD601E69}" presName="nodeTx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483AE3-4917-449B-B8B3-332337371999}" type="pres">
      <dgm:prSet presAssocID="{53B147FD-E551-48C1-AA48-300FDD601E69}" presName="invisiNode" presStyleLbl="node1" presStyleIdx="0" presStyleCnt="8"/>
      <dgm:spPr/>
    </dgm:pt>
    <dgm:pt modelId="{2C59EB51-5F6E-4B24-A74F-4667016D6F4C}" type="pres">
      <dgm:prSet presAssocID="{53B147FD-E551-48C1-AA48-300FDD601E69}" presName="imagNode" presStyleLbl="fgImgPlac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6000" r="-126000"/>
          </a:stretch>
        </a:blipFill>
      </dgm:spPr>
    </dgm:pt>
    <dgm:pt modelId="{50E5ACE1-66C8-420B-975F-70D16653017B}" type="pres">
      <dgm:prSet presAssocID="{21DE1A0A-BC87-4D66-A5BB-618BECD42A6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C34301D-C435-4C2B-BAB6-66CAC9A5124E}" type="pres">
      <dgm:prSet presAssocID="{3FB3F543-2E79-4DE6-8FDB-0D9AE0534C51}" presName="compNode" presStyleCnt="0"/>
      <dgm:spPr/>
    </dgm:pt>
    <dgm:pt modelId="{9D4953A7-71DC-4ADF-8106-C51C0878087F}" type="pres">
      <dgm:prSet presAssocID="{3FB3F543-2E79-4DE6-8FDB-0D9AE0534C51}" presName="bkgdShape" presStyleLbl="node1" presStyleIdx="1" presStyleCnt="8"/>
      <dgm:spPr/>
      <dgm:t>
        <a:bodyPr/>
        <a:lstStyle/>
        <a:p>
          <a:endParaRPr lang="en-US"/>
        </a:p>
      </dgm:t>
    </dgm:pt>
    <dgm:pt modelId="{430A90F9-970F-4005-9594-D30A3FEAF470}" type="pres">
      <dgm:prSet presAssocID="{3FB3F543-2E79-4DE6-8FDB-0D9AE0534C51}" presName="nodeTx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EE5E29-3E17-45AC-891A-F952EBC8E43B}" type="pres">
      <dgm:prSet presAssocID="{3FB3F543-2E79-4DE6-8FDB-0D9AE0534C51}" presName="invisiNode" presStyleLbl="node1" presStyleIdx="1" presStyleCnt="8"/>
      <dgm:spPr/>
    </dgm:pt>
    <dgm:pt modelId="{A66250E2-8882-4516-9676-A0F0B2A44088}" type="pres">
      <dgm:prSet presAssocID="{3FB3F543-2E79-4DE6-8FDB-0D9AE0534C51}" presName="imagNode" presStyleLbl="fgImgPlace1" presStyleIdx="1" presStyleCnt="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</dgm:spPr>
    </dgm:pt>
    <dgm:pt modelId="{6852C795-8607-4CF8-B5FF-16195F3D4E6D}" type="pres">
      <dgm:prSet presAssocID="{37BC3EF6-1546-400E-8AA9-5D5401693D5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53A82A8-DFE9-48A6-9CEC-2DD555C88040}" type="pres">
      <dgm:prSet presAssocID="{8931BDB9-DFC8-41C5-8193-8E46021CBCF1}" presName="compNode" presStyleCnt="0"/>
      <dgm:spPr/>
    </dgm:pt>
    <dgm:pt modelId="{752C21EE-9DBA-45B3-BB4A-87F0F23A1413}" type="pres">
      <dgm:prSet presAssocID="{8931BDB9-DFC8-41C5-8193-8E46021CBCF1}" presName="bkgdShape" presStyleLbl="node1" presStyleIdx="2" presStyleCnt="8" custLinFactNeighborX="1552"/>
      <dgm:spPr/>
      <dgm:t>
        <a:bodyPr/>
        <a:lstStyle/>
        <a:p>
          <a:endParaRPr lang="en-US"/>
        </a:p>
      </dgm:t>
    </dgm:pt>
    <dgm:pt modelId="{106121CE-7F36-4D45-9D6D-C902AFE0BB89}" type="pres">
      <dgm:prSet presAssocID="{8931BDB9-DFC8-41C5-8193-8E46021CBCF1}" presName="nodeTx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9EFF35-AA52-46AB-9AB5-272EE3026E45}" type="pres">
      <dgm:prSet presAssocID="{8931BDB9-DFC8-41C5-8193-8E46021CBCF1}" presName="invisiNode" presStyleLbl="node1" presStyleIdx="2" presStyleCnt="8"/>
      <dgm:spPr/>
    </dgm:pt>
    <dgm:pt modelId="{F1FF2C4E-D579-47BA-A061-E9485DDDA0CD}" type="pres">
      <dgm:prSet presAssocID="{8931BDB9-DFC8-41C5-8193-8E46021CBCF1}" presName="imagNode" presStyleLbl="fgImgPlace1" presStyleIdx="2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1000" r="-161000"/>
          </a:stretch>
        </a:blipFill>
      </dgm:spPr>
    </dgm:pt>
    <dgm:pt modelId="{3CF35424-6A15-4FF2-B993-E72A929D7E08}" type="pres">
      <dgm:prSet presAssocID="{E595DB02-7399-4B57-AA94-1BC842AD9D2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A07FA0E-4EC5-4492-A1ED-C74E0E499D6A}" type="pres">
      <dgm:prSet presAssocID="{F8420500-BE2D-4DE7-9D18-145E9F47413A}" presName="compNode" presStyleCnt="0"/>
      <dgm:spPr/>
    </dgm:pt>
    <dgm:pt modelId="{AF7E5201-7B4E-45A8-BE3D-9B2116E623E0}" type="pres">
      <dgm:prSet presAssocID="{F8420500-BE2D-4DE7-9D18-145E9F47413A}" presName="bkgdShape" presStyleLbl="node1" presStyleIdx="3" presStyleCnt="8"/>
      <dgm:spPr/>
      <dgm:t>
        <a:bodyPr/>
        <a:lstStyle/>
        <a:p>
          <a:endParaRPr lang="en-US"/>
        </a:p>
      </dgm:t>
    </dgm:pt>
    <dgm:pt modelId="{F592C18E-D8BA-4B29-B9CB-89E710908D8B}" type="pres">
      <dgm:prSet presAssocID="{F8420500-BE2D-4DE7-9D18-145E9F47413A}" presName="nodeTx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E9F197-ECD9-4D2A-84EB-198FA780E389}" type="pres">
      <dgm:prSet presAssocID="{F8420500-BE2D-4DE7-9D18-145E9F47413A}" presName="invisiNode" presStyleLbl="node1" presStyleIdx="3" presStyleCnt="8"/>
      <dgm:spPr/>
    </dgm:pt>
    <dgm:pt modelId="{612C6768-FD94-4E9D-9F86-67F591162C8D}" type="pres">
      <dgm:prSet presAssocID="{F8420500-BE2D-4DE7-9D18-145E9F47413A}" presName="imagNode" presStyleLbl="fgImgPlace1" presStyleIdx="3" presStyleCnt="8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</dgm:spPr>
    </dgm:pt>
    <dgm:pt modelId="{5B18BC9F-E6DF-4660-A49F-C8E1C5A73BA1}" type="pres">
      <dgm:prSet presAssocID="{2D662AC1-31C5-430B-8DFB-75B26F4076B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EC209C4-DE97-4EBD-8322-4CCF7334AF4E}" type="pres">
      <dgm:prSet presAssocID="{3315A9F6-AC4A-4D7A-AB6E-7F55A6378E26}" presName="compNode" presStyleCnt="0"/>
      <dgm:spPr/>
    </dgm:pt>
    <dgm:pt modelId="{05BFE423-0AF0-4217-A6B3-D32FCDAD5F84}" type="pres">
      <dgm:prSet presAssocID="{3315A9F6-AC4A-4D7A-AB6E-7F55A6378E26}" presName="bkgdShape" presStyleLbl="node1" presStyleIdx="4" presStyleCnt="8"/>
      <dgm:spPr/>
      <dgm:t>
        <a:bodyPr/>
        <a:lstStyle/>
        <a:p>
          <a:endParaRPr lang="en-US"/>
        </a:p>
      </dgm:t>
    </dgm:pt>
    <dgm:pt modelId="{66B32FE2-57F3-47CF-9BC8-3D00185887C8}" type="pres">
      <dgm:prSet presAssocID="{3315A9F6-AC4A-4D7A-AB6E-7F55A6378E26}" presName="nodeTx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D435A7-5F61-4874-8661-6A6FD43F4237}" type="pres">
      <dgm:prSet presAssocID="{3315A9F6-AC4A-4D7A-AB6E-7F55A6378E26}" presName="invisiNode" presStyleLbl="node1" presStyleIdx="4" presStyleCnt="8"/>
      <dgm:spPr/>
    </dgm:pt>
    <dgm:pt modelId="{2A8F4B8A-61B1-4BAF-8F85-D082D34D25A4}" type="pres">
      <dgm:prSet presAssocID="{3315A9F6-AC4A-4D7A-AB6E-7F55A6378E26}" presName="imagNode" presStyleLbl="fgImgPlace1" presStyleIdx="4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8000" r="-88000"/>
          </a:stretch>
        </a:blipFill>
      </dgm:spPr>
    </dgm:pt>
    <dgm:pt modelId="{92B65630-C4D9-43C4-A1D7-1C5F905F9C19}" type="pres">
      <dgm:prSet presAssocID="{EF12EB32-2CC6-43D6-8C7B-30464D03416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494A82D-15BB-4CA4-B0EE-1EE642DD59AB}" type="pres">
      <dgm:prSet presAssocID="{2DF61579-0F6F-4B3A-AEE1-CE80AF70F222}" presName="compNode" presStyleCnt="0"/>
      <dgm:spPr/>
    </dgm:pt>
    <dgm:pt modelId="{5251FB2F-5A54-4A7C-9337-ED551BC8D147}" type="pres">
      <dgm:prSet presAssocID="{2DF61579-0F6F-4B3A-AEE1-CE80AF70F222}" presName="bkgdShape" presStyleLbl="node1" presStyleIdx="5" presStyleCnt="8"/>
      <dgm:spPr/>
      <dgm:t>
        <a:bodyPr/>
        <a:lstStyle/>
        <a:p>
          <a:endParaRPr lang="en-US"/>
        </a:p>
      </dgm:t>
    </dgm:pt>
    <dgm:pt modelId="{4D2CF869-BC83-4A36-9CF7-57AB780A15AF}" type="pres">
      <dgm:prSet presAssocID="{2DF61579-0F6F-4B3A-AEE1-CE80AF70F222}" presName="nodeTx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5BC780-9E60-46D5-9F37-F52C3EE97664}" type="pres">
      <dgm:prSet presAssocID="{2DF61579-0F6F-4B3A-AEE1-CE80AF70F222}" presName="invisiNode" presStyleLbl="node1" presStyleIdx="5" presStyleCnt="8"/>
      <dgm:spPr/>
    </dgm:pt>
    <dgm:pt modelId="{3802A2E7-0C3C-4E1C-890B-85404DC962C4}" type="pres">
      <dgm:prSet presAssocID="{2DF61579-0F6F-4B3A-AEE1-CE80AF70F222}" presName="imagNode" presStyleLbl="fgImgPlace1" presStyleIdx="5" presStyleCnt="8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</dgm:pt>
    <dgm:pt modelId="{A850A105-9233-4064-A6E3-CA770035774E}" type="pres">
      <dgm:prSet presAssocID="{ABF52786-E2F3-475A-9CEE-5DF5F07E55A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2A616F6-5BDC-4DE2-B3E6-AEEADC8A613A}" type="pres">
      <dgm:prSet presAssocID="{EC943EE0-0055-4666-98A1-E9DBC709D5AD}" presName="compNode" presStyleCnt="0"/>
      <dgm:spPr/>
    </dgm:pt>
    <dgm:pt modelId="{6E4C6D70-F9F4-417C-95B9-0587A23F24C0}" type="pres">
      <dgm:prSet presAssocID="{EC943EE0-0055-4666-98A1-E9DBC709D5AD}" presName="bkgdShape" presStyleLbl="node1" presStyleIdx="6" presStyleCnt="8"/>
      <dgm:spPr/>
      <dgm:t>
        <a:bodyPr/>
        <a:lstStyle/>
        <a:p>
          <a:endParaRPr lang="en-US"/>
        </a:p>
      </dgm:t>
    </dgm:pt>
    <dgm:pt modelId="{9569B53F-3472-4BAA-B38D-6F49760A577E}" type="pres">
      <dgm:prSet presAssocID="{EC943EE0-0055-4666-98A1-E9DBC709D5AD}" presName="nodeTx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CF1D12-EB4F-4FDE-B48C-80E5BCB41F20}" type="pres">
      <dgm:prSet presAssocID="{EC943EE0-0055-4666-98A1-E9DBC709D5AD}" presName="invisiNode" presStyleLbl="node1" presStyleIdx="6" presStyleCnt="8"/>
      <dgm:spPr/>
    </dgm:pt>
    <dgm:pt modelId="{E17C3001-2016-48C7-B283-B0565EF5557F}" type="pres">
      <dgm:prSet presAssocID="{EC943EE0-0055-4666-98A1-E9DBC709D5AD}" presName="imagNode" presStyleLbl="fgImgPlace1" presStyleIdx="6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1000" r="-121000"/>
          </a:stretch>
        </a:blipFill>
      </dgm:spPr>
    </dgm:pt>
    <dgm:pt modelId="{DDED7B3C-D7D1-4749-92B2-FB03F153BC07}" type="pres">
      <dgm:prSet presAssocID="{9D272155-7F88-4522-A01D-EBDD7ADF06F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14E60A7-5B03-4109-8577-846DC3D22B6E}" type="pres">
      <dgm:prSet presAssocID="{0B1C91EC-8996-4658-8769-5DDFC0AD54A6}" presName="compNode" presStyleCnt="0"/>
      <dgm:spPr/>
    </dgm:pt>
    <dgm:pt modelId="{5D2E2CE5-982B-4FD6-8735-C17F08B75095}" type="pres">
      <dgm:prSet presAssocID="{0B1C91EC-8996-4658-8769-5DDFC0AD54A6}" presName="bkgdShape" presStyleLbl="node1" presStyleIdx="7" presStyleCnt="8"/>
      <dgm:spPr/>
      <dgm:t>
        <a:bodyPr/>
        <a:lstStyle/>
        <a:p>
          <a:endParaRPr lang="en-US"/>
        </a:p>
      </dgm:t>
    </dgm:pt>
    <dgm:pt modelId="{E54E37E0-A564-4C97-AB0B-F9CB53BC4F59}" type="pres">
      <dgm:prSet presAssocID="{0B1C91EC-8996-4658-8769-5DDFC0AD54A6}" presName="nodeTx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822F45-3740-41EA-BC84-0EA57D3F31A6}" type="pres">
      <dgm:prSet presAssocID="{0B1C91EC-8996-4658-8769-5DDFC0AD54A6}" presName="invisiNode" presStyleLbl="node1" presStyleIdx="7" presStyleCnt="8"/>
      <dgm:spPr/>
    </dgm:pt>
    <dgm:pt modelId="{DA2665FB-28F1-4FBE-96D8-B4B48FDC85E2}" type="pres">
      <dgm:prSet presAssocID="{0B1C91EC-8996-4658-8769-5DDFC0AD54A6}" presName="imagNode" presStyleLbl="fgImgPlace1" presStyleIdx="7" presStyleCnt="8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7000" r="-67000"/>
          </a:stretch>
        </a:blipFill>
      </dgm:spPr>
    </dgm:pt>
  </dgm:ptLst>
  <dgm:cxnLst>
    <dgm:cxn modelId="{4BA4B3EC-A949-4D4A-89C1-B824FC993336}" srcId="{A2F398F6-604E-438B-8CBE-68F32E74B2F5}" destId="{F8420500-BE2D-4DE7-9D18-145E9F47413A}" srcOrd="3" destOrd="0" parTransId="{813F0A07-D163-4DDC-8E16-733099A3D997}" sibTransId="{2D662AC1-31C5-430B-8DFB-75B26F4076BC}"/>
    <dgm:cxn modelId="{A6356A2A-F0CA-4EBE-BC74-4D50C2612A6C}" type="presOf" srcId="{21DE1A0A-BC87-4D66-A5BB-618BECD42A66}" destId="{50E5ACE1-66C8-420B-975F-70D16653017B}" srcOrd="0" destOrd="0" presId="urn:microsoft.com/office/officeart/2005/8/layout/hList7"/>
    <dgm:cxn modelId="{C406FF9C-5B61-4D49-BA53-894FD4965406}" srcId="{A2F398F6-604E-438B-8CBE-68F32E74B2F5}" destId="{3315A9F6-AC4A-4D7A-AB6E-7F55A6378E26}" srcOrd="4" destOrd="0" parTransId="{1C4E604E-8850-44C3-9F69-A643FEEE1F7D}" sibTransId="{EF12EB32-2CC6-43D6-8C7B-30464D034169}"/>
    <dgm:cxn modelId="{515A33E1-5B11-4D53-913F-C25F109FA9C3}" type="presOf" srcId="{3315A9F6-AC4A-4D7A-AB6E-7F55A6378E26}" destId="{05BFE423-0AF0-4217-A6B3-D32FCDAD5F84}" srcOrd="0" destOrd="0" presId="urn:microsoft.com/office/officeart/2005/8/layout/hList7"/>
    <dgm:cxn modelId="{88EA4F3A-677F-40A8-8409-8602F48D5931}" type="presOf" srcId="{E595DB02-7399-4B57-AA94-1BC842AD9D29}" destId="{3CF35424-6A15-4FF2-B993-E72A929D7E08}" srcOrd="0" destOrd="0" presId="urn:microsoft.com/office/officeart/2005/8/layout/hList7"/>
    <dgm:cxn modelId="{9BAD836E-E70A-4CC3-A253-10D95019D2AC}" srcId="{A2F398F6-604E-438B-8CBE-68F32E74B2F5}" destId="{8931BDB9-DFC8-41C5-8193-8E46021CBCF1}" srcOrd="2" destOrd="0" parTransId="{58A9CD0A-3331-4274-9FE6-94E02B1C7D85}" sibTransId="{E595DB02-7399-4B57-AA94-1BC842AD9D29}"/>
    <dgm:cxn modelId="{72918F58-B08E-4A55-9AFD-16649BBE60C2}" type="presOf" srcId="{2DF61579-0F6F-4B3A-AEE1-CE80AF70F222}" destId="{4D2CF869-BC83-4A36-9CF7-57AB780A15AF}" srcOrd="1" destOrd="0" presId="urn:microsoft.com/office/officeart/2005/8/layout/hList7"/>
    <dgm:cxn modelId="{C2B28F5F-E914-49D2-B062-0B8DA620E7B2}" type="presOf" srcId="{3FB3F543-2E79-4DE6-8FDB-0D9AE0534C51}" destId="{9D4953A7-71DC-4ADF-8106-C51C0878087F}" srcOrd="0" destOrd="0" presId="urn:microsoft.com/office/officeart/2005/8/layout/hList7"/>
    <dgm:cxn modelId="{FEE2F12E-4832-4493-9611-3379528DB1B4}" type="presOf" srcId="{2D662AC1-31C5-430B-8DFB-75B26F4076BC}" destId="{5B18BC9F-E6DF-4660-A49F-C8E1C5A73BA1}" srcOrd="0" destOrd="0" presId="urn:microsoft.com/office/officeart/2005/8/layout/hList7"/>
    <dgm:cxn modelId="{9E51833C-6B7C-4DDB-9302-098226D37EC9}" type="presOf" srcId="{53B147FD-E551-48C1-AA48-300FDD601E69}" destId="{E16F4DA3-0EA0-4F6C-BFA9-A58B440FD6E2}" srcOrd="1" destOrd="0" presId="urn:microsoft.com/office/officeart/2005/8/layout/hList7"/>
    <dgm:cxn modelId="{E3967296-6215-4021-95EB-6BC41C684FD2}" type="presOf" srcId="{ABF52786-E2F3-475A-9CEE-5DF5F07E55A6}" destId="{A850A105-9233-4064-A6E3-CA770035774E}" srcOrd="0" destOrd="0" presId="urn:microsoft.com/office/officeart/2005/8/layout/hList7"/>
    <dgm:cxn modelId="{8BCEA5FD-33DF-4539-BC2E-1035CD1BEE70}" srcId="{A2F398F6-604E-438B-8CBE-68F32E74B2F5}" destId="{53B147FD-E551-48C1-AA48-300FDD601E69}" srcOrd="0" destOrd="0" parTransId="{9E3163DE-74F2-4B68-9932-8BF0C924F53E}" sibTransId="{21DE1A0A-BC87-4D66-A5BB-618BECD42A66}"/>
    <dgm:cxn modelId="{4AA077A3-025B-466F-A548-CCD0C9E54D1C}" type="presOf" srcId="{EC943EE0-0055-4666-98A1-E9DBC709D5AD}" destId="{6E4C6D70-F9F4-417C-95B9-0587A23F24C0}" srcOrd="0" destOrd="0" presId="urn:microsoft.com/office/officeart/2005/8/layout/hList7"/>
    <dgm:cxn modelId="{C1A0D6F7-495C-48FB-A124-3931A5708C1E}" type="presOf" srcId="{0B1C91EC-8996-4658-8769-5DDFC0AD54A6}" destId="{5D2E2CE5-982B-4FD6-8735-C17F08B75095}" srcOrd="0" destOrd="0" presId="urn:microsoft.com/office/officeart/2005/8/layout/hList7"/>
    <dgm:cxn modelId="{DCE31244-2D08-4662-B932-AB794B5B6C2B}" srcId="{A2F398F6-604E-438B-8CBE-68F32E74B2F5}" destId="{3FB3F543-2E79-4DE6-8FDB-0D9AE0534C51}" srcOrd="1" destOrd="0" parTransId="{699608E5-E7A5-4876-9592-8B9498167EBF}" sibTransId="{37BC3EF6-1546-400E-8AA9-5D5401693D5A}"/>
    <dgm:cxn modelId="{AD401718-5176-4E81-AF63-057709ECDA21}" type="presOf" srcId="{3FB3F543-2E79-4DE6-8FDB-0D9AE0534C51}" destId="{430A90F9-970F-4005-9594-D30A3FEAF470}" srcOrd="1" destOrd="0" presId="urn:microsoft.com/office/officeart/2005/8/layout/hList7"/>
    <dgm:cxn modelId="{44FE4DC8-3A6B-4B8B-8841-1337001F4DF9}" type="presOf" srcId="{2DF61579-0F6F-4B3A-AEE1-CE80AF70F222}" destId="{5251FB2F-5A54-4A7C-9337-ED551BC8D147}" srcOrd="0" destOrd="0" presId="urn:microsoft.com/office/officeart/2005/8/layout/hList7"/>
    <dgm:cxn modelId="{0DA0E826-8BBC-4AB7-9B7B-93D71D067A5C}" type="presOf" srcId="{8931BDB9-DFC8-41C5-8193-8E46021CBCF1}" destId="{106121CE-7F36-4D45-9D6D-C902AFE0BB89}" srcOrd="1" destOrd="0" presId="urn:microsoft.com/office/officeart/2005/8/layout/hList7"/>
    <dgm:cxn modelId="{D941B834-9623-416D-8EBF-67B7A9B25905}" type="presOf" srcId="{0B1C91EC-8996-4658-8769-5DDFC0AD54A6}" destId="{E54E37E0-A564-4C97-AB0B-F9CB53BC4F59}" srcOrd="1" destOrd="0" presId="urn:microsoft.com/office/officeart/2005/8/layout/hList7"/>
    <dgm:cxn modelId="{98EF75DA-0530-4A51-8E85-80E47DAA89FC}" type="presOf" srcId="{53B147FD-E551-48C1-AA48-300FDD601E69}" destId="{E2B03122-BA62-4112-A64E-399EDD50558D}" srcOrd="0" destOrd="0" presId="urn:microsoft.com/office/officeart/2005/8/layout/hList7"/>
    <dgm:cxn modelId="{85051D79-A820-46C0-82D4-DADAB00DA22C}" type="presOf" srcId="{8931BDB9-DFC8-41C5-8193-8E46021CBCF1}" destId="{752C21EE-9DBA-45B3-BB4A-87F0F23A1413}" srcOrd="0" destOrd="0" presId="urn:microsoft.com/office/officeart/2005/8/layout/hList7"/>
    <dgm:cxn modelId="{0FE108D7-3327-4F48-9676-851771AD9201}" srcId="{A2F398F6-604E-438B-8CBE-68F32E74B2F5}" destId="{EC943EE0-0055-4666-98A1-E9DBC709D5AD}" srcOrd="6" destOrd="0" parTransId="{7B4511FD-76CA-494E-B9DB-B201CD98BA67}" sibTransId="{9D272155-7F88-4522-A01D-EBDD7ADF06F5}"/>
    <dgm:cxn modelId="{DD1D8676-2976-4AF6-8E6E-2E8855D08963}" type="presOf" srcId="{3315A9F6-AC4A-4D7A-AB6E-7F55A6378E26}" destId="{66B32FE2-57F3-47CF-9BC8-3D00185887C8}" srcOrd="1" destOrd="0" presId="urn:microsoft.com/office/officeart/2005/8/layout/hList7"/>
    <dgm:cxn modelId="{07873BDA-8E7D-480A-9CA7-45CF7CE95C46}" type="presOf" srcId="{EF12EB32-2CC6-43D6-8C7B-30464D034169}" destId="{92B65630-C4D9-43C4-A1D7-1C5F905F9C19}" srcOrd="0" destOrd="0" presId="urn:microsoft.com/office/officeart/2005/8/layout/hList7"/>
    <dgm:cxn modelId="{A817865A-871E-449D-8A5E-F48525024217}" type="presOf" srcId="{37BC3EF6-1546-400E-8AA9-5D5401693D5A}" destId="{6852C795-8607-4CF8-B5FF-16195F3D4E6D}" srcOrd="0" destOrd="0" presId="urn:microsoft.com/office/officeart/2005/8/layout/hList7"/>
    <dgm:cxn modelId="{9DDE60A9-3BE3-4594-A8DE-93A6D90DFA20}" type="presOf" srcId="{9D272155-7F88-4522-A01D-EBDD7ADF06F5}" destId="{DDED7B3C-D7D1-4749-92B2-FB03F153BC07}" srcOrd="0" destOrd="0" presId="urn:microsoft.com/office/officeart/2005/8/layout/hList7"/>
    <dgm:cxn modelId="{490A8188-8FF0-4BFA-BECC-FA706C36537C}" type="presOf" srcId="{F8420500-BE2D-4DE7-9D18-145E9F47413A}" destId="{F592C18E-D8BA-4B29-B9CB-89E710908D8B}" srcOrd="1" destOrd="0" presId="urn:microsoft.com/office/officeart/2005/8/layout/hList7"/>
    <dgm:cxn modelId="{9BAAEED8-DEF0-410D-A19D-AA7660C84F2D}" srcId="{A2F398F6-604E-438B-8CBE-68F32E74B2F5}" destId="{2DF61579-0F6F-4B3A-AEE1-CE80AF70F222}" srcOrd="5" destOrd="0" parTransId="{0F089688-069C-4425-B0BF-AF8FC72F0C07}" sibTransId="{ABF52786-E2F3-475A-9CEE-5DF5F07E55A6}"/>
    <dgm:cxn modelId="{7D484F33-3640-4797-98A7-AE7C56499256}" srcId="{A2F398F6-604E-438B-8CBE-68F32E74B2F5}" destId="{0B1C91EC-8996-4658-8769-5DDFC0AD54A6}" srcOrd="7" destOrd="0" parTransId="{747536A5-D50A-4C57-905A-DFF558CDA4C2}" sibTransId="{14D88247-614D-4A64-A0DC-DD3E8851E53B}"/>
    <dgm:cxn modelId="{D712348E-9734-4268-A3B5-A48D6545A548}" type="presOf" srcId="{F8420500-BE2D-4DE7-9D18-145E9F47413A}" destId="{AF7E5201-7B4E-45A8-BE3D-9B2116E623E0}" srcOrd="0" destOrd="0" presId="urn:microsoft.com/office/officeart/2005/8/layout/hList7"/>
    <dgm:cxn modelId="{9ECCE5D1-DCB2-4DDD-A5EC-ADD09C9505F4}" type="presOf" srcId="{EC943EE0-0055-4666-98A1-E9DBC709D5AD}" destId="{9569B53F-3472-4BAA-B38D-6F49760A577E}" srcOrd="1" destOrd="0" presId="urn:microsoft.com/office/officeart/2005/8/layout/hList7"/>
    <dgm:cxn modelId="{B06D1817-4AB0-4D00-A0A0-E82EAF967137}" type="presOf" srcId="{A2F398F6-604E-438B-8CBE-68F32E74B2F5}" destId="{7A329250-4006-4949-ACD8-F0C5D48F8BF1}" srcOrd="0" destOrd="0" presId="urn:microsoft.com/office/officeart/2005/8/layout/hList7"/>
    <dgm:cxn modelId="{A01D8E44-6C3F-4A78-BAEC-C398E5CCA998}" type="presParOf" srcId="{7A329250-4006-4949-ACD8-F0C5D48F8BF1}" destId="{F63C05D4-7D67-441C-9C30-FED05F948320}" srcOrd="0" destOrd="0" presId="urn:microsoft.com/office/officeart/2005/8/layout/hList7"/>
    <dgm:cxn modelId="{EAB94E85-5F1D-4311-A15C-2FC87508176E}" type="presParOf" srcId="{7A329250-4006-4949-ACD8-F0C5D48F8BF1}" destId="{4D10D4AA-D5E6-427D-B0F6-9D15F49F8079}" srcOrd="1" destOrd="0" presId="urn:microsoft.com/office/officeart/2005/8/layout/hList7"/>
    <dgm:cxn modelId="{A920069E-7A1B-493B-B18E-15E3BF18D2D5}" type="presParOf" srcId="{4D10D4AA-D5E6-427D-B0F6-9D15F49F8079}" destId="{47C4F782-D574-4FCF-897F-2F4EF5121186}" srcOrd="0" destOrd="0" presId="urn:microsoft.com/office/officeart/2005/8/layout/hList7"/>
    <dgm:cxn modelId="{44DD6F57-4F4D-4206-94FA-38507F887FA8}" type="presParOf" srcId="{47C4F782-D574-4FCF-897F-2F4EF5121186}" destId="{E2B03122-BA62-4112-A64E-399EDD50558D}" srcOrd="0" destOrd="0" presId="urn:microsoft.com/office/officeart/2005/8/layout/hList7"/>
    <dgm:cxn modelId="{F3C89034-C365-4183-BC78-356F2C6B20C9}" type="presParOf" srcId="{47C4F782-D574-4FCF-897F-2F4EF5121186}" destId="{E16F4DA3-0EA0-4F6C-BFA9-A58B440FD6E2}" srcOrd="1" destOrd="0" presId="urn:microsoft.com/office/officeart/2005/8/layout/hList7"/>
    <dgm:cxn modelId="{BB01E17F-9200-4598-9A03-CD040C3F58D2}" type="presParOf" srcId="{47C4F782-D574-4FCF-897F-2F4EF5121186}" destId="{8E483AE3-4917-449B-B8B3-332337371999}" srcOrd="2" destOrd="0" presId="urn:microsoft.com/office/officeart/2005/8/layout/hList7"/>
    <dgm:cxn modelId="{15A63108-B69B-4CD0-8FE1-E31A61BEA896}" type="presParOf" srcId="{47C4F782-D574-4FCF-897F-2F4EF5121186}" destId="{2C59EB51-5F6E-4B24-A74F-4667016D6F4C}" srcOrd="3" destOrd="0" presId="urn:microsoft.com/office/officeart/2005/8/layout/hList7"/>
    <dgm:cxn modelId="{98828C2F-3FF9-4602-8D6E-5F94723A091B}" type="presParOf" srcId="{4D10D4AA-D5E6-427D-B0F6-9D15F49F8079}" destId="{50E5ACE1-66C8-420B-975F-70D16653017B}" srcOrd="1" destOrd="0" presId="urn:microsoft.com/office/officeart/2005/8/layout/hList7"/>
    <dgm:cxn modelId="{DD7BE767-0455-4176-948A-000F4EC42308}" type="presParOf" srcId="{4D10D4AA-D5E6-427D-B0F6-9D15F49F8079}" destId="{DC34301D-C435-4C2B-BAB6-66CAC9A5124E}" srcOrd="2" destOrd="0" presId="urn:microsoft.com/office/officeart/2005/8/layout/hList7"/>
    <dgm:cxn modelId="{0F7AC995-F028-4957-A4CB-050A7504A2D8}" type="presParOf" srcId="{DC34301D-C435-4C2B-BAB6-66CAC9A5124E}" destId="{9D4953A7-71DC-4ADF-8106-C51C0878087F}" srcOrd="0" destOrd="0" presId="urn:microsoft.com/office/officeart/2005/8/layout/hList7"/>
    <dgm:cxn modelId="{075C55E9-B310-4A7E-A816-9E1EE02F715F}" type="presParOf" srcId="{DC34301D-C435-4C2B-BAB6-66CAC9A5124E}" destId="{430A90F9-970F-4005-9594-D30A3FEAF470}" srcOrd="1" destOrd="0" presId="urn:microsoft.com/office/officeart/2005/8/layout/hList7"/>
    <dgm:cxn modelId="{04E48C27-E47C-446D-B074-720E0444705A}" type="presParOf" srcId="{DC34301D-C435-4C2B-BAB6-66CAC9A5124E}" destId="{01EE5E29-3E17-45AC-891A-F952EBC8E43B}" srcOrd="2" destOrd="0" presId="urn:microsoft.com/office/officeart/2005/8/layout/hList7"/>
    <dgm:cxn modelId="{6BB7655F-89CC-4827-99AC-CF8D67F50723}" type="presParOf" srcId="{DC34301D-C435-4C2B-BAB6-66CAC9A5124E}" destId="{A66250E2-8882-4516-9676-A0F0B2A44088}" srcOrd="3" destOrd="0" presId="urn:microsoft.com/office/officeart/2005/8/layout/hList7"/>
    <dgm:cxn modelId="{1A0630F8-857A-48AC-8C99-600D9D290E1B}" type="presParOf" srcId="{4D10D4AA-D5E6-427D-B0F6-9D15F49F8079}" destId="{6852C795-8607-4CF8-B5FF-16195F3D4E6D}" srcOrd="3" destOrd="0" presId="urn:microsoft.com/office/officeart/2005/8/layout/hList7"/>
    <dgm:cxn modelId="{A17C2353-8B7E-4711-B234-53CBEC5D93F1}" type="presParOf" srcId="{4D10D4AA-D5E6-427D-B0F6-9D15F49F8079}" destId="{853A82A8-DFE9-48A6-9CEC-2DD555C88040}" srcOrd="4" destOrd="0" presId="urn:microsoft.com/office/officeart/2005/8/layout/hList7"/>
    <dgm:cxn modelId="{C9878316-430A-4BE0-929B-E37662B4437C}" type="presParOf" srcId="{853A82A8-DFE9-48A6-9CEC-2DD555C88040}" destId="{752C21EE-9DBA-45B3-BB4A-87F0F23A1413}" srcOrd="0" destOrd="0" presId="urn:microsoft.com/office/officeart/2005/8/layout/hList7"/>
    <dgm:cxn modelId="{B3648188-025E-4B82-8F7B-87FE62B49F85}" type="presParOf" srcId="{853A82A8-DFE9-48A6-9CEC-2DD555C88040}" destId="{106121CE-7F36-4D45-9D6D-C902AFE0BB89}" srcOrd="1" destOrd="0" presId="urn:microsoft.com/office/officeart/2005/8/layout/hList7"/>
    <dgm:cxn modelId="{69F5D9AA-4A50-4B27-A5B1-E2BB8A9FEB03}" type="presParOf" srcId="{853A82A8-DFE9-48A6-9CEC-2DD555C88040}" destId="{CA9EFF35-AA52-46AB-9AB5-272EE3026E45}" srcOrd="2" destOrd="0" presId="urn:microsoft.com/office/officeart/2005/8/layout/hList7"/>
    <dgm:cxn modelId="{303D4A96-B386-43E6-A505-DFD6AED513A3}" type="presParOf" srcId="{853A82A8-DFE9-48A6-9CEC-2DD555C88040}" destId="{F1FF2C4E-D579-47BA-A061-E9485DDDA0CD}" srcOrd="3" destOrd="0" presId="urn:microsoft.com/office/officeart/2005/8/layout/hList7"/>
    <dgm:cxn modelId="{5CA5BE3B-ADB7-452E-9862-62CF130746B8}" type="presParOf" srcId="{4D10D4AA-D5E6-427D-B0F6-9D15F49F8079}" destId="{3CF35424-6A15-4FF2-B993-E72A929D7E08}" srcOrd="5" destOrd="0" presId="urn:microsoft.com/office/officeart/2005/8/layout/hList7"/>
    <dgm:cxn modelId="{DC661290-B4D8-46AD-AD7D-C388368AFFB6}" type="presParOf" srcId="{4D10D4AA-D5E6-427D-B0F6-9D15F49F8079}" destId="{8A07FA0E-4EC5-4492-A1ED-C74E0E499D6A}" srcOrd="6" destOrd="0" presId="urn:microsoft.com/office/officeart/2005/8/layout/hList7"/>
    <dgm:cxn modelId="{B3E8AC8E-2A1C-41C0-B0B8-CFF05645F1D6}" type="presParOf" srcId="{8A07FA0E-4EC5-4492-A1ED-C74E0E499D6A}" destId="{AF7E5201-7B4E-45A8-BE3D-9B2116E623E0}" srcOrd="0" destOrd="0" presId="urn:microsoft.com/office/officeart/2005/8/layout/hList7"/>
    <dgm:cxn modelId="{07A8C004-6DDE-45DA-8464-677E44BD9BF9}" type="presParOf" srcId="{8A07FA0E-4EC5-4492-A1ED-C74E0E499D6A}" destId="{F592C18E-D8BA-4B29-B9CB-89E710908D8B}" srcOrd="1" destOrd="0" presId="urn:microsoft.com/office/officeart/2005/8/layout/hList7"/>
    <dgm:cxn modelId="{D868E0C3-C388-46D8-AF51-000AE2596D9D}" type="presParOf" srcId="{8A07FA0E-4EC5-4492-A1ED-C74E0E499D6A}" destId="{0CE9F197-ECD9-4D2A-84EB-198FA780E389}" srcOrd="2" destOrd="0" presId="urn:microsoft.com/office/officeart/2005/8/layout/hList7"/>
    <dgm:cxn modelId="{FC8505D3-4132-45C7-A52B-E5EBB4B4E26B}" type="presParOf" srcId="{8A07FA0E-4EC5-4492-A1ED-C74E0E499D6A}" destId="{612C6768-FD94-4E9D-9F86-67F591162C8D}" srcOrd="3" destOrd="0" presId="urn:microsoft.com/office/officeart/2005/8/layout/hList7"/>
    <dgm:cxn modelId="{C85B38F2-60F4-4C50-965E-F886A5A6972F}" type="presParOf" srcId="{4D10D4AA-D5E6-427D-B0F6-9D15F49F8079}" destId="{5B18BC9F-E6DF-4660-A49F-C8E1C5A73BA1}" srcOrd="7" destOrd="0" presId="urn:microsoft.com/office/officeart/2005/8/layout/hList7"/>
    <dgm:cxn modelId="{BC42DE49-0D54-472C-88CD-D56739577D2E}" type="presParOf" srcId="{4D10D4AA-D5E6-427D-B0F6-9D15F49F8079}" destId="{BEC209C4-DE97-4EBD-8322-4CCF7334AF4E}" srcOrd="8" destOrd="0" presId="urn:microsoft.com/office/officeart/2005/8/layout/hList7"/>
    <dgm:cxn modelId="{3D7F5A63-E454-481B-A264-1E110A3FFAEF}" type="presParOf" srcId="{BEC209C4-DE97-4EBD-8322-4CCF7334AF4E}" destId="{05BFE423-0AF0-4217-A6B3-D32FCDAD5F84}" srcOrd="0" destOrd="0" presId="urn:microsoft.com/office/officeart/2005/8/layout/hList7"/>
    <dgm:cxn modelId="{449A62E0-A49F-468D-8CAD-826F860E4709}" type="presParOf" srcId="{BEC209C4-DE97-4EBD-8322-4CCF7334AF4E}" destId="{66B32FE2-57F3-47CF-9BC8-3D00185887C8}" srcOrd="1" destOrd="0" presId="urn:microsoft.com/office/officeart/2005/8/layout/hList7"/>
    <dgm:cxn modelId="{BA01DB62-0E5C-4EFD-BAF0-2966FC7093F6}" type="presParOf" srcId="{BEC209C4-DE97-4EBD-8322-4CCF7334AF4E}" destId="{CED435A7-5F61-4874-8661-6A6FD43F4237}" srcOrd="2" destOrd="0" presId="urn:microsoft.com/office/officeart/2005/8/layout/hList7"/>
    <dgm:cxn modelId="{D89C1452-F264-4786-B155-4618DBFB9803}" type="presParOf" srcId="{BEC209C4-DE97-4EBD-8322-4CCF7334AF4E}" destId="{2A8F4B8A-61B1-4BAF-8F85-D082D34D25A4}" srcOrd="3" destOrd="0" presId="urn:microsoft.com/office/officeart/2005/8/layout/hList7"/>
    <dgm:cxn modelId="{7771BD01-5D16-48E6-AC0A-9B990448C7CE}" type="presParOf" srcId="{4D10D4AA-D5E6-427D-B0F6-9D15F49F8079}" destId="{92B65630-C4D9-43C4-A1D7-1C5F905F9C19}" srcOrd="9" destOrd="0" presId="urn:microsoft.com/office/officeart/2005/8/layout/hList7"/>
    <dgm:cxn modelId="{460083E9-C34A-40EB-BA86-5AB0B8B0BB87}" type="presParOf" srcId="{4D10D4AA-D5E6-427D-B0F6-9D15F49F8079}" destId="{F494A82D-15BB-4CA4-B0EE-1EE642DD59AB}" srcOrd="10" destOrd="0" presId="urn:microsoft.com/office/officeart/2005/8/layout/hList7"/>
    <dgm:cxn modelId="{3B11C5A0-0003-49AA-A4BC-86D82A06C7D2}" type="presParOf" srcId="{F494A82D-15BB-4CA4-B0EE-1EE642DD59AB}" destId="{5251FB2F-5A54-4A7C-9337-ED551BC8D147}" srcOrd="0" destOrd="0" presId="urn:microsoft.com/office/officeart/2005/8/layout/hList7"/>
    <dgm:cxn modelId="{FED4D4F3-69F6-4C71-AF5C-08051437B38C}" type="presParOf" srcId="{F494A82D-15BB-4CA4-B0EE-1EE642DD59AB}" destId="{4D2CF869-BC83-4A36-9CF7-57AB780A15AF}" srcOrd="1" destOrd="0" presId="urn:microsoft.com/office/officeart/2005/8/layout/hList7"/>
    <dgm:cxn modelId="{42C17C56-0D33-47D8-A965-C09FCAFFC6FE}" type="presParOf" srcId="{F494A82D-15BB-4CA4-B0EE-1EE642DD59AB}" destId="{D95BC780-9E60-46D5-9F37-F52C3EE97664}" srcOrd="2" destOrd="0" presId="urn:microsoft.com/office/officeart/2005/8/layout/hList7"/>
    <dgm:cxn modelId="{A3B3A979-6938-4CA6-B588-94DA683EE0A7}" type="presParOf" srcId="{F494A82D-15BB-4CA4-B0EE-1EE642DD59AB}" destId="{3802A2E7-0C3C-4E1C-890B-85404DC962C4}" srcOrd="3" destOrd="0" presId="urn:microsoft.com/office/officeart/2005/8/layout/hList7"/>
    <dgm:cxn modelId="{8E9595AB-06BC-4293-8B4C-B62D677A2331}" type="presParOf" srcId="{4D10D4AA-D5E6-427D-B0F6-9D15F49F8079}" destId="{A850A105-9233-4064-A6E3-CA770035774E}" srcOrd="11" destOrd="0" presId="urn:microsoft.com/office/officeart/2005/8/layout/hList7"/>
    <dgm:cxn modelId="{ECF8201B-EC75-450A-ADBF-C63B50CD2BFC}" type="presParOf" srcId="{4D10D4AA-D5E6-427D-B0F6-9D15F49F8079}" destId="{02A616F6-5BDC-4DE2-B3E6-AEEADC8A613A}" srcOrd="12" destOrd="0" presId="urn:microsoft.com/office/officeart/2005/8/layout/hList7"/>
    <dgm:cxn modelId="{A503A3DF-D38A-412B-9DA3-EFF71A99A6F8}" type="presParOf" srcId="{02A616F6-5BDC-4DE2-B3E6-AEEADC8A613A}" destId="{6E4C6D70-F9F4-417C-95B9-0587A23F24C0}" srcOrd="0" destOrd="0" presId="urn:microsoft.com/office/officeart/2005/8/layout/hList7"/>
    <dgm:cxn modelId="{1E639B0D-17DA-41D9-AD4F-24002EFE311E}" type="presParOf" srcId="{02A616F6-5BDC-4DE2-B3E6-AEEADC8A613A}" destId="{9569B53F-3472-4BAA-B38D-6F49760A577E}" srcOrd="1" destOrd="0" presId="urn:microsoft.com/office/officeart/2005/8/layout/hList7"/>
    <dgm:cxn modelId="{920133FF-975F-4BAF-A2DE-BCD9DA5FA41A}" type="presParOf" srcId="{02A616F6-5BDC-4DE2-B3E6-AEEADC8A613A}" destId="{43CF1D12-EB4F-4FDE-B48C-80E5BCB41F20}" srcOrd="2" destOrd="0" presId="urn:microsoft.com/office/officeart/2005/8/layout/hList7"/>
    <dgm:cxn modelId="{4F160971-FE07-4F11-B714-A7D0AF5D78E1}" type="presParOf" srcId="{02A616F6-5BDC-4DE2-B3E6-AEEADC8A613A}" destId="{E17C3001-2016-48C7-B283-B0565EF5557F}" srcOrd="3" destOrd="0" presId="urn:microsoft.com/office/officeart/2005/8/layout/hList7"/>
    <dgm:cxn modelId="{19C28B4C-1183-4C6C-8FAC-8B922DAA5985}" type="presParOf" srcId="{4D10D4AA-D5E6-427D-B0F6-9D15F49F8079}" destId="{DDED7B3C-D7D1-4749-92B2-FB03F153BC07}" srcOrd="13" destOrd="0" presId="urn:microsoft.com/office/officeart/2005/8/layout/hList7"/>
    <dgm:cxn modelId="{10342169-BBA7-4201-AEE4-84B8811D7551}" type="presParOf" srcId="{4D10D4AA-D5E6-427D-B0F6-9D15F49F8079}" destId="{C14E60A7-5B03-4109-8577-846DC3D22B6E}" srcOrd="14" destOrd="0" presId="urn:microsoft.com/office/officeart/2005/8/layout/hList7"/>
    <dgm:cxn modelId="{F12DF456-B78A-48C6-AF21-49206998A87C}" type="presParOf" srcId="{C14E60A7-5B03-4109-8577-846DC3D22B6E}" destId="{5D2E2CE5-982B-4FD6-8735-C17F08B75095}" srcOrd="0" destOrd="0" presId="urn:microsoft.com/office/officeart/2005/8/layout/hList7"/>
    <dgm:cxn modelId="{7ED16635-F251-4656-A34F-B8F5525462C6}" type="presParOf" srcId="{C14E60A7-5B03-4109-8577-846DC3D22B6E}" destId="{E54E37E0-A564-4C97-AB0B-F9CB53BC4F59}" srcOrd="1" destOrd="0" presId="urn:microsoft.com/office/officeart/2005/8/layout/hList7"/>
    <dgm:cxn modelId="{38864549-5865-4785-B07D-FE67BF1E94F1}" type="presParOf" srcId="{C14E60A7-5B03-4109-8577-846DC3D22B6E}" destId="{9C822F45-3740-41EA-BC84-0EA57D3F31A6}" srcOrd="2" destOrd="0" presId="urn:microsoft.com/office/officeart/2005/8/layout/hList7"/>
    <dgm:cxn modelId="{13A8A318-315F-4F91-BFC9-70A24ABA0310}" type="presParOf" srcId="{C14E60A7-5B03-4109-8577-846DC3D22B6E}" destId="{DA2665FB-28F1-4FBE-96D8-B4B48FDC85E2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C1B6DA2-6DF5-46E1-ABA7-784501C2BCB8}" type="doc">
      <dgm:prSet loTypeId="urn:microsoft.com/office/officeart/2005/8/layout/gear1" loCatId="cycle" qsTypeId="urn:microsoft.com/office/officeart/2005/8/quickstyle/3d5" qsCatId="3D" csTypeId="urn:microsoft.com/office/officeart/2005/8/colors/accent0_3" csCatId="mainScheme" phldr="1"/>
      <dgm:spPr/>
    </dgm:pt>
    <dgm:pt modelId="{CAFED3E8-7AE6-4A7C-AF4C-10AA9484385A}">
      <dgm:prSet phldrT="[Texte]"/>
      <dgm:spPr/>
      <dgm:t>
        <a:bodyPr/>
        <a:lstStyle/>
        <a:p>
          <a:r>
            <a:rPr lang="en-US" b="1" i="0" u="sng" baseline="0" dirty="0" smtClean="0"/>
            <a:t>Strategic axes</a:t>
          </a:r>
          <a:endParaRPr lang="en-US" dirty="0"/>
        </a:p>
      </dgm:t>
    </dgm:pt>
    <dgm:pt modelId="{3E7B9277-343C-4A4E-BF9E-053FAC32BBA7}" type="parTrans" cxnId="{7BFDC673-4EF0-404B-8C79-4BD2670840BD}">
      <dgm:prSet/>
      <dgm:spPr/>
      <dgm:t>
        <a:bodyPr/>
        <a:lstStyle/>
        <a:p>
          <a:endParaRPr lang="en-US"/>
        </a:p>
      </dgm:t>
    </dgm:pt>
    <dgm:pt modelId="{A6173FBB-46F0-438C-A417-ABC958102AF0}" type="sibTrans" cxnId="{7BFDC673-4EF0-404B-8C79-4BD2670840BD}">
      <dgm:prSet/>
      <dgm:spPr/>
      <dgm:t>
        <a:bodyPr/>
        <a:lstStyle/>
        <a:p>
          <a:endParaRPr lang="en-US"/>
        </a:p>
      </dgm:t>
    </dgm:pt>
    <dgm:pt modelId="{BECB76D8-B9CF-4309-8DDA-6B7E258D0241}">
      <dgm:prSet phldrT="[Texte]" custT="1"/>
      <dgm:spPr/>
      <dgm:t>
        <a:bodyPr/>
        <a:lstStyle/>
        <a:p>
          <a:r>
            <a:rPr lang="en-US" sz="1000" b="1" i="0" u="sng" baseline="0" dirty="0" err="1" smtClean="0"/>
            <a:t>Dept’s</a:t>
          </a:r>
          <a:r>
            <a:rPr lang="en-US" sz="800" dirty="0" smtClean="0"/>
            <a:t> </a:t>
          </a:r>
          <a:r>
            <a:rPr lang="en-US" sz="1000" b="1" i="0" u="sng" baseline="0" dirty="0" smtClean="0"/>
            <a:t>Teams</a:t>
          </a:r>
          <a:endParaRPr lang="en-US" sz="800" dirty="0"/>
        </a:p>
      </dgm:t>
    </dgm:pt>
    <dgm:pt modelId="{02F490BE-8B08-4DA5-BA25-D3036BB056EA}" type="parTrans" cxnId="{1626BA77-C237-494C-A10E-292EC5E1E51F}">
      <dgm:prSet/>
      <dgm:spPr/>
      <dgm:t>
        <a:bodyPr/>
        <a:lstStyle/>
        <a:p>
          <a:endParaRPr lang="en-US"/>
        </a:p>
      </dgm:t>
    </dgm:pt>
    <dgm:pt modelId="{1585D30B-B571-4955-BA8A-80402B78EFEF}" type="sibTrans" cxnId="{1626BA77-C237-494C-A10E-292EC5E1E51F}">
      <dgm:prSet/>
      <dgm:spPr/>
      <dgm:t>
        <a:bodyPr/>
        <a:lstStyle/>
        <a:p>
          <a:endParaRPr lang="en-US"/>
        </a:p>
      </dgm:t>
    </dgm:pt>
    <dgm:pt modelId="{8571D3FA-9DF8-49C7-9479-AEEAD2F8EA5A}">
      <dgm:prSet phldrT="[Texte]"/>
      <dgm:spPr/>
      <dgm:t>
        <a:bodyPr/>
        <a:lstStyle/>
        <a:p>
          <a:r>
            <a:rPr lang="en-US" b="1" i="0" u="sng" baseline="0" dirty="0" smtClean="0"/>
            <a:t>Services</a:t>
          </a:r>
          <a:endParaRPr lang="en-US" dirty="0"/>
        </a:p>
      </dgm:t>
    </dgm:pt>
    <dgm:pt modelId="{C499D187-6004-4787-8A7F-1FCD0A3C239B}" type="parTrans" cxnId="{CF340902-FC63-4EC6-B450-45A992597CA0}">
      <dgm:prSet/>
      <dgm:spPr/>
      <dgm:t>
        <a:bodyPr/>
        <a:lstStyle/>
        <a:p>
          <a:endParaRPr lang="en-US"/>
        </a:p>
      </dgm:t>
    </dgm:pt>
    <dgm:pt modelId="{25BDCF1C-3649-4A85-B72C-52DAAD10D14E}" type="sibTrans" cxnId="{CF340902-FC63-4EC6-B450-45A992597CA0}">
      <dgm:prSet/>
      <dgm:spPr/>
      <dgm:t>
        <a:bodyPr/>
        <a:lstStyle/>
        <a:p>
          <a:endParaRPr lang="en-US"/>
        </a:p>
      </dgm:t>
    </dgm:pt>
    <dgm:pt modelId="{35721993-78B9-4614-B831-50CA2F07E261}" type="pres">
      <dgm:prSet presAssocID="{AC1B6DA2-6DF5-46E1-ABA7-784501C2BCB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E3429A3-95B4-41ED-AC82-DB968C4A3DD4}" type="pres">
      <dgm:prSet presAssocID="{CAFED3E8-7AE6-4A7C-AF4C-10AA9484385A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2D8CA6-A388-4F8B-A55E-2457ABAF7D22}" type="pres">
      <dgm:prSet presAssocID="{CAFED3E8-7AE6-4A7C-AF4C-10AA9484385A}" presName="gear1srcNode" presStyleLbl="node1" presStyleIdx="0" presStyleCnt="3"/>
      <dgm:spPr/>
      <dgm:t>
        <a:bodyPr/>
        <a:lstStyle/>
        <a:p>
          <a:endParaRPr lang="en-US"/>
        </a:p>
      </dgm:t>
    </dgm:pt>
    <dgm:pt modelId="{E1624957-B67B-4476-97D1-4C44EF006FCE}" type="pres">
      <dgm:prSet presAssocID="{CAFED3E8-7AE6-4A7C-AF4C-10AA9484385A}" presName="gear1dstNode" presStyleLbl="node1" presStyleIdx="0" presStyleCnt="3"/>
      <dgm:spPr/>
      <dgm:t>
        <a:bodyPr/>
        <a:lstStyle/>
        <a:p>
          <a:endParaRPr lang="en-US"/>
        </a:p>
      </dgm:t>
    </dgm:pt>
    <dgm:pt modelId="{88E7B59C-BFA2-4AA7-AF0E-8EA9A2EB5A02}" type="pres">
      <dgm:prSet presAssocID="{BECB76D8-B9CF-4309-8DDA-6B7E258D0241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47EA7C-AB18-411C-877A-CA4926BFED66}" type="pres">
      <dgm:prSet presAssocID="{BECB76D8-B9CF-4309-8DDA-6B7E258D0241}" presName="gear2srcNode" presStyleLbl="node1" presStyleIdx="1" presStyleCnt="3"/>
      <dgm:spPr/>
      <dgm:t>
        <a:bodyPr/>
        <a:lstStyle/>
        <a:p>
          <a:endParaRPr lang="en-US"/>
        </a:p>
      </dgm:t>
    </dgm:pt>
    <dgm:pt modelId="{C85FA52F-5C26-43CF-B32A-10E09527179C}" type="pres">
      <dgm:prSet presAssocID="{BECB76D8-B9CF-4309-8DDA-6B7E258D0241}" presName="gear2dstNode" presStyleLbl="node1" presStyleIdx="1" presStyleCnt="3"/>
      <dgm:spPr/>
      <dgm:t>
        <a:bodyPr/>
        <a:lstStyle/>
        <a:p>
          <a:endParaRPr lang="en-US"/>
        </a:p>
      </dgm:t>
    </dgm:pt>
    <dgm:pt modelId="{1E365775-BAB8-4D3C-AC53-6396FA881611}" type="pres">
      <dgm:prSet presAssocID="{8571D3FA-9DF8-49C7-9479-AEEAD2F8EA5A}" presName="gear3" presStyleLbl="node1" presStyleIdx="2" presStyleCnt="3"/>
      <dgm:spPr/>
      <dgm:t>
        <a:bodyPr/>
        <a:lstStyle/>
        <a:p>
          <a:endParaRPr lang="en-US"/>
        </a:p>
      </dgm:t>
    </dgm:pt>
    <dgm:pt modelId="{5BA74795-DBEA-4588-B402-504337799554}" type="pres">
      <dgm:prSet presAssocID="{8571D3FA-9DF8-49C7-9479-AEEAD2F8EA5A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549852-4D28-4297-B712-538A49CB3344}" type="pres">
      <dgm:prSet presAssocID="{8571D3FA-9DF8-49C7-9479-AEEAD2F8EA5A}" presName="gear3srcNode" presStyleLbl="node1" presStyleIdx="2" presStyleCnt="3"/>
      <dgm:spPr/>
      <dgm:t>
        <a:bodyPr/>
        <a:lstStyle/>
        <a:p>
          <a:endParaRPr lang="en-US"/>
        </a:p>
      </dgm:t>
    </dgm:pt>
    <dgm:pt modelId="{2756DF14-6920-45FE-AE1A-AC9668BB3C6C}" type="pres">
      <dgm:prSet presAssocID="{8571D3FA-9DF8-49C7-9479-AEEAD2F8EA5A}" presName="gear3dstNode" presStyleLbl="node1" presStyleIdx="2" presStyleCnt="3"/>
      <dgm:spPr/>
      <dgm:t>
        <a:bodyPr/>
        <a:lstStyle/>
        <a:p>
          <a:endParaRPr lang="en-US"/>
        </a:p>
      </dgm:t>
    </dgm:pt>
    <dgm:pt modelId="{3A829309-6061-4521-906A-74ABF2D7A01C}" type="pres">
      <dgm:prSet presAssocID="{A6173FBB-46F0-438C-A417-ABC958102AF0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2CAB9AE5-33BB-4AF8-9E87-41B8D3BA5823}" type="pres">
      <dgm:prSet presAssocID="{1585D30B-B571-4955-BA8A-80402B78EFEF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283031DF-129B-4785-B7AC-F17AC8051490}" type="pres">
      <dgm:prSet presAssocID="{25BDCF1C-3649-4A85-B72C-52DAAD10D14E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36F1778C-DDA2-45B2-B410-04F2B289A1A9}" type="presOf" srcId="{BECB76D8-B9CF-4309-8DDA-6B7E258D0241}" destId="{C85FA52F-5C26-43CF-B32A-10E09527179C}" srcOrd="2" destOrd="0" presId="urn:microsoft.com/office/officeart/2005/8/layout/gear1"/>
    <dgm:cxn modelId="{DCE19D62-732B-4C26-A4FE-69CFB1274FF2}" type="presOf" srcId="{1585D30B-B571-4955-BA8A-80402B78EFEF}" destId="{2CAB9AE5-33BB-4AF8-9E87-41B8D3BA5823}" srcOrd="0" destOrd="0" presId="urn:microsoft.com/office/officeart/2005/8/layout/gear1"/>
    <dgm:cxn modelId="{2454815C-ABF0-484D-913A-5C93DE60224A}" type="presOf" srcId="{A6173FBB-46F0-438C-A417-ABC958102AF0}" destId="{3A829309-6061-4521-906A-74ABF2D7A01C}" srcOrd="0" destOrd="0" presId="urn:microsoft.com/office/officeart/2005/8/layout/gear1"/>
    <dgm:cxn modelId="{1626BA77-C237-494C-A10E-292EC5E1E51F}" srcId="{AC1B6DA2-6DF5-46E1-ABA7-784501C2BCB8}" destId="{BECB76D8-B9CF-4309-8DDA-6B7E258D0241}" srcOrd="1" destOrd="0" parTransId="{02F490BE-8B08-4DA5-BA25-D3036BB056EA}" sibTransId="{1585D30B-B571-4955-BA8A-80402B78EFEF}"/>
    <dgm:cxn modelId="{1683BD57-53D9-4EC1-BE89-3DAA9025A09F}" type="presOf" srcId="{8571D3FA-9DF8-49C7-9479-AEEAD2F8EA5A}" destId="{5BA74795-DBEA-4588-B402-504337799554}" srcOrd="1" destOrd="0" presId="urn:microsoft.com/office/officeart/2005/8/layout/gear1"/>
    <dgm:cxn modelId="{03789583-6890-4CFA-A304-29620416E6A8}" type="presOf" srcId="{CAFED3E8-7AE6-4A7C-AF4C-10AA9484385A}" destId="{8E3429A3-95B4-41ED-AC82-DB968C4A3DD4}" srcOrd="0" destOrd="0" presId="urn:microsoft.com/office/officeart/2005/8/layout/gear1"/>
    <dgm:cxn modelId="{1718F767-CA4D-4025-854F-8D9AAFDBEE99}" type="presOf" srcId="{25BDCF1C-3649-4A85-B72C-52DAAD10D14E}" destId="{283031DF-129B-4785-B7AC-F17AC8051490}" srcOrd="0" destOrd="0" presId="urn:microsoft.com/office/officeart/2005/8/layout/gear1"/>
    <dgm:cxn modelId="{7BFDC673-4EF0-404B-8C79-4BD2670840BD}" srcId="{AC1B6DA2-6DF5-46E1-ABA7-784501C2BCB8}" destId="{CAFED3E8-7AE6-4A7C-AF4C-10AA9484385A}" srcOrd="0" destOrd="0" parTransId="{3E7B9277-343C-4A4E-BF9E-053FAC32BBA7}" sibTransId="{A6173FBB-46F0-438C-A417-ABC958102AF0}"/>
    <dgm:cxn modelId="{C09E92C3-81F5-48F4-9EF3-5EC326A1F281}" type="presOf" srcId="{8571D3FA-9DF8-49C7-9479-AEEAD2F8EA5A}" destId="{51549852-4D28-4297-B712-538A49CB3344}" srcOrd="2" destOrd="0" presId="urn:microsoft.com/office/officeart/2005/8/layout/gear1"/>
    <dgm:cxn modelId="{636A4815-22BF-44E8-AA56-B3541C30FA38}" type="presOf" srcId="{8571D3FA-9DF8-49C7-9479-AEEAD2F8EA5A}" destId="{1E365775-BAB8-4D3C-AC53-6396FA881611}" srcOrd="0" destOrd="0" presId="urn:microsoft.com/office/officeart/2005/8/layout/gear1"/>
    <dgm:cxn modelId="{62FDD1AE-95F2-4699-93E6-5B02ECABF6CD}" type="presOf" srcId="{AC1B6DA2-6DF5-46E1-ABA7-784501C2BCB8}" destId="{35721993-78B9-4614-B831-50CA2F07E261}" srcOrd="0" destOrd="0" presId="urn:microsoft.com/office/officeart/2005/8/layout/gear1"/>
    <dgm:cxn modelId="{5167A152-FFD6-4BFE-8F31-7003077B7C82}" type="presOf" srcId="{BECB76D8-B9CF-4309-8DDA-6B7E258D0241}" destId="{BF47EA7C-AB18-411C-877A-CA4926BFED66}" srcOrd="1" destOrd="0" presId="urn:microsoft.com/office/officeart/2005/8/layout/gear1"/>
    <dgm:cxn modelId="{DB2C2888-2F14-4D3C-8799-EB657DD50DE8}" type="presOf" srcId="{BECB76D8-B9CF-4309-8DDA-6B7E258D0241}" destId="{88E7B59C-BFA2-4AA7-AF0E-8EA9A2EB5A02}" srcOrd="0" destOrd="0" presId="urn:microsoft.com/office/officeart/2005/8/layout/gear1"/>
    <dgm:cxn modelId="{CF340902-FC63-4EC6-B450-45A992597CA0}" srcId="{AC1B6DA2-6DF5-46E1-ABA7-784501C2BCB8}" destId="{8571D3FA-9DF8-49C7-9479-AEEAD2F8EA5A}" srcOrd="2" destOrd="0" parTransId="{C499D187-6004-4787-8A7F-1FCD0A3C239B}" sibTransId="{25BDCF1C-3649-4A85-B72C-52DAAD10D14E}"/>
    <dgm:cxn modelId="{EB3AEF3B-9C9A-46CE-8EDF-3A4423B2F756}" type="presOf" srcId="{CAFED3E8-7AE6-4A7C-AF4C-10AA9484385A}" destId="{E1624957-B67B-4476-97D1-4C44EF006FCE}" srcOrd="2" destOrd="0" presId="urn:microsoft.com/office/officeart/2005/8/layout/gear1"/>
    <dgm:cxn modelId="{74981B5A-AEC3-4E47-A874-49F6634778F0}" type="presOf" srcId="{8571D3FA-9DF8-49C7-9479-AEEAD2F8EA5A}" destId="{2756DF14-6920-45FE-AE1A-AC9668BB3C6C}" srcOrd="3" destOrd="0" presId="urn:microsoft.com/office/officeart/2005/8/layout/gear1"/>
    <dgm:cxn modelId="{D78C8C38-6483-4DBB-8ED6-B052C8FB81EA}" type="presOf" srcId="{CAFED3E8-7AE6-4A7C-AF4C-10AA9484385A}" destId="{C02D8CA6-A388-4F8B-A55E-2457ABAF7D22}" srcOrd="1" destOrd="0" presId="urn:microsoft.com/office/officeart/2005/8/layout/gear1"/>
    <dgm:cxn modelId="{05986A58-77C4-452F-BF6D-B141ADB76C78}" type="presParOf" srcId="{35721993-78B9-4614-B831-50CA2F07E261}" destId="{8E3429A3-95B4-41ED-AC82-DB968C4A3DD4}" srcOrd="0" destOrd="0" presId="urn:microsoft.com/office/officeart/2005/8/layout/gear1"/>
    <dgm:cxn modelId="{2FF94A98-122C-48B6-A1D2-A4428CDC7B9F}" type="presParOf" srcId="{35721993-78B9-4614-B831-50CA2F07E261}" destId="{C02D8CA6-A388-4F8B-A55E-2457ABAF7D22}" srcOrd="1" destOrd="0" presId="urn:microsoft.com/office/officeart/2005/8/layout/gear1"/>
    <dgm:cxn modelId="{84938E2D-F13F-450B-AD01-B4FEC57F57EE}" type="presParOf" srcId="{35721993-78B9-4614-B831-50CA2F07E261}" destId="{E1624957-B67B-4476-97D1-4C44EF006FCE}" srcOrd="2" destOrd="0" presId="urn:microsoft.com/office/officeart/2005/8/layout/gear1"/>
    <dgm:cxn modelId="{E786C3FC-137E-4350-AF0A-610E4665D3C2}" type="presParOf" srcId="{35721993-78B9-4614-B831-50CA2F07E261}" destId="{88E7B59C-BFA2-4AA7-AF0E-8EA9A2EB5A02}" srcOrd="3" destOrd="0" presId="urn:microsoft.com/office/officeart/2005/8/layout/gear1"/>
    <dgm:cxn modelId="{9963E755-A80E-499D-A4D5-B02CFDF5A433}" type="presParOf" srcId="{35721993-78B9-4614-B831-50CA2F07E261}" destId="{BF47EA7C-AB18-411C-877A-CA4926BFED66}" srcOrd="4" destOrd="0" presId="urn:microsoft.com/office/officeart/2005/8/layout/gear1"/>
    <dgm:cxn modelId="{E20D4483-3B95-4FE9-9FBA-C12BB2E7CDFB}" type="presParOf" srcId="{35721993-78B9-4614-B831-50CA2F07E261}" destId="{C85FA52F-5C26-43CF-B32A-10E09527179C}" srcOrd="5" destOrd="0" presId="urn:microsoft.com/office/officeart/2005/8/layout/gear1"/>
    <dgm:cxn modelId="{9D3CE0F5-1295-4ACD-A72C-A1A4798C19FB}" type="presParOf" srcId="{35721993-78B9-4614-B831-50CA2F07E261}" destId="{1E365775-BAB8-4D3C-AC53-6396FA881611}" srcOrd="6" destOrd="0" presId="urn:microsoft.com/office/officeart/2005/8/layout/gear1"/>
    <dgm:cxn modelId="{A47E7869-62F0-4436-94D6-CF44FF4FCD3A}" type="presParOf" srcId="{35721993-78B9-4614-B831-50CA2F07E261}" destId="{5BA74795-DBEA-4588-B402-504337799554}" srcOrd="7" destOrd="0" presId="urn:microsoft.com/office/officeart/2005/8/layout/gear1"/>
    <dgm:cxn modelId="{7EE4A1AE-D515-4705-A8B5-8ABFDDB36173}" type="presParOf" srcId="{35721993-78B9-4614-B831-50CA2F07E261}" destId="{51549852-4D28-4297-B712-538A49CB3344}" srcOrd="8" destOrd="0" presId="urn:microsoft.com/office/officeart/2005/8/layout/gear1"/>
    <dgm:cxn modelId="{8B36ECA1-1F42-4081-BBD8-47250ECDA1DF}" type="presParOf" srcId="{35721993-78B9-4614-B831-50CA2F07E261}" destId="{2756DF14-6920-45FE-AE1A-AC9668BB3C6C}" srcOrd="9" destOrd="0" presId="urn:microsoft.com/office/officeart/2005/8/layout/gear1"/>
    <dgm:cxn modelId="{07532B1E-3983-4ACD-8078-05AEC30A5359}" type="presParOf" srcId="{35721993-78B9-4614-B831-50CA2F07E261}" destId="{3A829309-6061-4521-906A-74ABF2D7A01C}" srcOrd="10" destOrd="0" presId="urn:microsoft.com/office/officeart/2005/8/layout/gear1"/>
    <dgm:cxn modelId="{0ED206CC-1244-46AC-AD94-85F5F8E5C0A6}" type="presParOf" srcId="{35721993-78B9-4614-B831-50CA2F07E261}" destId="{2CAB9AE5-33BB-4AF8-9E87-41B8D3BA5823}" srcOrd="11" destOrd="0" presId="urn:microsoft.com/office/officeart/2005/8/layout/gear1"/>
    <dgm:cxn modelId="{91202C1D-3E4C-4EDB-837F-0F79574572BA}" type="presParOf" srcId="{35721993-78B9-4614-B831-50CA2F07E261}" destId="{283031DF-129B-4785-B7AC-F17AC8051490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329FF87-0856-410D-B72E-83CB2E76BEA6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fr-FR"/>
        </a:p>
      </dgm:t>
    </dgm:pt>
    <dgm:pt modelId="{3314CB72-C126-4AD9-B69F-19D4B6FFE108}">
      <dgm:prSet phldrT="[Texte]"/>
      <dgm:spPr/>
      <dgm:t>
        <a:bodyPr/>
        <a:lstStyle/>
        <a:p>
          <a:r>
            <a:rPr lang="fr-FR" dirty="0" smtClean="0"/>
            <a:t>People</a:t>
          </a:r>
          <a:endParaRPr lang="fr-FR" dirty="0"/>
        </a:p>
      </dgm:t>
    </dgm:pt>
    <dgm:pt modelId="{AB04D33B-7E75-4FFC-B047-C7506391FB84}" type="parTrans" cxnId="{711F325C-1600-47AC-9A07-21378B366424}">
      <dgm:prSet/>
      <dgm:spPr/>
      <dgm:t>
        <a:bodyPr/>
        <a:lstStyle/>
        <a:p>
          <a:endParaRPr lang="fr-FR"/>
        </a:p>
      </dgm:t>
    </dgm:pt>
    <dgm:pt modelId="{9A2C3228-BD49-4CEE-A1CD-03AD69EBAEEB}" type="sibTrans" cxnId="{711F325C-1600-47AC-9A07-21378B366424}">
      <dgm:prSet/>
      <dgm:spPr/>
      <dgm:t>
        <a:bodyPr/>
        <a:lstStyle/>
        <a:p>
          <a:endParaRPr lang="fr-FR"/>
        </a:p>
      </dgm:t>
    </dgm:pt>
    <dgm:pt modelId="{9D3E680C-6C5B-493D-8479-804680737AC1}">
      <dgm:prSet phldrT="[Texte]"/>
      <dgm:spPr/>
      <dgm:t>
        <a:bodyPr/>
        <a:lstStyle/>
        <a:p>
          <a:r>
            <a:rPr lang="fr-FR" dirty="0" smtClean="0"/>
            <a:t>Faith</a:t>
          </a:r>
          <a:endParaRPr lang="fr-FR" dirty="0"/>
        </a:p>
      </dgm:t>
    </dgm:pt>
    <dgm:pt modelId="{50B6B6CC-2935-4B51-9A63-DF9C6F6C98C8}" type="parTrans" cxnId="{95777A56-1EC8-4748-BF48-46ADCA291123}">
      <dgm:prSet/>
      <dgm:spPr/>
      <dgm:t>
        <a:bodyPr/>
        <a:lstStyle/>
        <a:p>
          <a:endParaRPr lang="fr-FR"/>
        </a:p>
      </dgm:t>
    </dgm:pt>
    <dgm:pt modelId="{0D9A4E8D-060E-4957-9D32-A8740E0BED1E}" type="sibTrans" cxnId="{95777A56-1EC8-4748-BF48-46ADCA291123}">
      <dgm:prSet/>
      <dgm:spPr/>
      <dgm:t>
        <a:bodyPr/>
        <a:lstStyle/>
        <a:p>
          <a:endParaRPr lang="fr-FR"/>
        </a:p>
      </dgm:t>
    </dgm:pt>
    <dgm:pt modelId="{EA6C398B-6800-4F65-B595-9BB3A3EDFA26}">
      <dgm:prSet phldrT="[Texte]"/>
      <dgm:spPr/>
      <dgm:t>
        <a:bodyPr/>
        <a:lstStyle/>
        <a:p>
          <a:r>
            <a:rPr lang="fr-FR" dirty="0" err="1" smtClean="0"/>
            <a:t>Projects</a:t>
          </a:r>
          <a:endParaRPr lang="fr-FR" dirty="0"/>
        </a:p>
      </dgm:t>
    </dgm:pt>
    <dgm:pt modelId="{F962C106-3B94-4543-9F40-BBEC8809A810}" type="parTrans" cxnId="{1DCA85E5-4091-43C7-A64D-A5773F47A318}">
      <dgm:prSet/>
      <dgm:spPr/>
      <dgm:t>
        <a:bodyPr/>
        <a:lstStyle/>
        <a:p>
          <a:endParaRPr lang="fr-FR"/>
        </a:p>
      </dgm:t>
    </dgm:pt>
    <dgm:pt modelId="{CC322FD9-6DBE-4A63-A557-8F3EF2CA2178}" type="sibTrans" cxnId="{1DCA85E5-4091-43C7-A64D-A5773F47A318}">
      <dgm:prSet/>
      <dgm:spPr/>
      <dgm:t>
        <a:bodyPr/>
        <a:lstStyle/>
        <a:p>
          <a:endParaRPr lang="fr-FR"/>
        </a:p>
      </dgm:t>
    </dgm:pt>
    <dgm:pt modelId="{15982D10-6F7D-414F-A692-F9CD23C1DBB0}">
      <dgm:prSet phldrT="[Texte]"/>
      <dgm:spPr/>
      <dgm:t>
        <a:bodyPr/>
        <a:lstStyle/>
        <a:p>
          <a:r>
            <a:rPr lang="fr-FR" dirty="0" smtClean="0"/>
            <a:t>Living in the future</a:t>
          </a:r>
          <a:endParaRPr lang="fr-FR" dirty="0"/>
        </a:p>
      </dgm:t>
    </dgm:pt>
    <dgm:pt modelId="{AD84D5D9-962D-4311-95D8-6BC1237FCBED}" type="parTrans" cxnId="{B2067786-29CE-432E-80E3-DE9DB99723AC}">
      <dgm:prSet/>
      <dgm:spPr/>
      <dgm:t>
        <a:bodyPr/>
        <a:lstStyle/>
        <a:p>
          <a:endParaRPr lang="fr-FR"/>
        </a:p>
      </dgm:t>
    </dgm:pt>
    <dgm:pt modelId="{FC328347-F1D6-49BA-9BF4-74ED6563D145}" type="sibTrans" cxnId="{B2067786-29CE-432E-80E3-DE9DB99723AC}">
      <dgm:prSet/>
      <dgm:spPr/>
      <dgm:t>
        <a:bodyPr/>
        <a:lstStyle/>
        <a:p>
          <a:endParaRPr lang="fr-FR"/>
        </a:p>
      </dgm:t>
    </dgm:pt>
    <dgm:pt modelId="{32D9D40C-B5B3-4BC5-8765-AA72354922C0}" type="pres">
      <dgm:prSet presAssocID="{1329FF87-0856-410D-B72E-83CB2E76BEA6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fr-FR"/>
        </a:p>
      </dgm:t>
    </dgm:pt>
    <dgm:pt modelId="{9E589514-FAAC-4953-ABCC-0E838725F91C}" type="pres">
      <dgm:prSet presAssocID="{3314CB72-C126-4AD9-B69F-19D4B6FFE108}" presName="chaos" presStyleCnt="0"/>
      <dgm:spPr/>
    </dgm:pt>
    <dgm:pt modelId="{2D6AFC30-AF35-4F65-A731-EF6CE2C1613B}" type="pres">
      <dgm:prSet presAssocID="{3314CB72-C126-4AD9-B69F-19D4B6FFE108}" presName="parTx1" presStyleLbl="revTx" presStyleIdx="0" presStyleCnt="3"/>
      <dgm:spPr/>
      <dgm:t>
        <a:bodyPr/>
        <a:lstStyle/>
        <a:p>
          <a:endParaRPr lang="fr-FR"/>
        </a:p>
      </dgm:t>
    </dgm:pt>
    <dgm:pt modelId="{96AA5F16-56C4-4314-9B4E-4FC3187E9825}" type="pres">
      <dgm:prSet presAssocID="{3314CB72-C126-4AD9-B69F-19D4B6FFE108}" presName="desTx1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0699536-66A5-4DE7-BAE0-65CEB81359FB}" type="pres">
      <dgm:prSet presAssocID="{3314CB72-C126-4AD9-B69F-19D4B6FFE108}" presName="c1" presStyleLbl="node1" presStyleIdx="0" presStyleCnt="19"/>
      <dgm:spPr/>
    </dgm:pt>
    <dgm:pt modelId="{097AF254-23D5-4090-B174-6B53DA644BB1}" type="pres">
      <dgm:prSet presAssocID="{3314CB72-C126-4AD9-B69F-19D4B6FFE108}" presName="c2" presStyleLbl="node1" presStyleIdx="1" presStyleCnt="19"/>
      <dgm:spPr/>
    </dgm:pt>
    <dgm:pt modelId="{6FEDBD42-CC14-456D-A84B-37C202856103}" type="pres">
      <dgm:prSet presAssocID="{3314CB72-C126-4AD9-B69F-19D4B6FFE108}" presName="c3" presStyleLbl="node1" presStyleIdx="2" presStyleCnt="19"/>
      <dgm:spPr/>
    </dgm:pt>
    <dgm:pt modelId="{FAA9579C-CAD2-47ED-90EC-DFB98CEECAAA}" type="pres">
      <dgm:prSet presAssocID="{3314CB72-C126-4AD9-B69F-19D4B6FFE108}" presName="c4" presStyleLbl="node1" presStyleIdx="3" presStyleCnt="19"/>
      <dgm:spPr/>
    </dgm:pt>
    <dgm:pt modelId="{026A9929-A58A-4017-A692-2A8D826ADC45}" type="pres">
      <dgm:prSet presAssocID="{3314CB72-C126-4AD9-B69F-19D4B6FFE108}" presName="c5" presStyleLbl="node1" presStyleIdx="4" presStyleCnt="19"/>
      <dgm:spPr/>
    </dgm:pt>
    <dgm:pt modelId="{52B56B18-1133-4E51-AEAC-D4E3F9B33452}" type="pres">
      <dgm:prSet presAssocID="{3314CB72-C126-4AD9-B69F-19D4B6FFE108}" presName="c6" presStyleLbl="node1" presStyleIdx="5" presStyleCnt="19"/>
      <dgm:spPr/>
    </dgm:pt>
    <dgm:pt modelId="{917B1987-DDF7-4035-B5ED-97F982F1161B}" type="pres">
      <dgm:prSet presAssocID="{3314CB72-C126-4AD9-B69F-19D4B6FFE108}" presName="c7" presStyleLbl="node1" presStyleIdx="6" presStyleCnt="19"/>
      <dgm:spPr/>
    </dgm:pt>
    <dgm:pt modelId="{259EE6B7-FDA9-44F0-AF13-D8D5B8F62C30}" type="pres">
      <dgm:prSet presAssocID="{3314CB72-C126-4AD9-B69F-19D4B6FFE108}" presName="c8" presStyleLbl="node1" presStyleIdx="7" presStyleCnt="19"/>
      <dgm:spPr/>
    </dgm:pt>
    <dgm:pt modelId="{80E2AD60-932D-45A5-8B3A-7B69ABECFC25}" type="pres">
      <dgm:prSet presAssocID="{3314CB72-C126-4AD9-B69F-19D4B6FFE108}" presName="c9" presStyleLbl="node1" presStyleIdx="8" presStyleCnt="19"/>
      <dgm:spPr/>
    </dgm:pt>
    <dgm:pt modelId="{C6F8EC80-7720-4AAD-841B-9851DAFBFE94}" type="pres">
      <dgm:prSet presAssocID="{3314CB72-C126-4AD9-B69F-19D4B6FFE108}" presName="c10" presStyleLbl="node1" presStyleIdx="9" presStyleCnt="19"/>
      <dgm:spPr/>
    </dgm:pt>
    <dgm:pt modelId="{2BFEFD25-E1CE-4D8E-9B30-8DD251A7EF75}" type="pres">
      <dgm:prSet presAssocID="{3314CB72-C126-4AD9-B69F-19D4B6FFE108}" presName="c11" presStyleLbl="node1" presStyleIdx="10" presStyleCnt="19"/>
      <dgm:spPr/>
    </dgm:pt>
    <dgm:pt modelId="{AB92C821-7D79-4494-A6A1-24F0B4DEABC7}" type="pres">
      <dgm:prSet presAssocID="{3314CB72-C126-4AD9-B69F-19D4B6FFE108}" presName="c12" presStyleLbl="node1" presStyleIdx="11" presStyleCnt="19"/>
      <dgm:spPr/>
    </dgm:pt>
    <dgm:pt modelId="{CA8BC4C1-CD9D-4EAA-BE57-09C16AD15D00}" type="pres">
      <dgm:prSet presAssocID="{3314CB72-C126-4AD9-B69F-19D4B6FFE108}" presName="c13" presStyleLbl="node1" presStyleIdx="12" presStyleCnt="19"/>
      <dgm:spPr/>
    </dgm:pt>
    <dgm:pt modelId="{01678B76-58BB-4E91-B495-FAD2648A5BF8}" type="pres">
      <dgm:prSet presAssocID="{3314CB72-C126-4AD9-B69F-19D4B6FFE108}" presName="c14" presStyleLbl="node1" presStyleIdx="13" presStyleCnt="19"/>
      <dgm:spPr/>
    </dgm:pt>
    <dgm:pt modelId="{B94C6455-3069-489F-9556-E4EAA00794E9}" type="pres">
      <dgm:prSet presAssocID="{3314CB72-C126-4AD9-B69F-19D4B6FFE108}" presName="c15" presStyleLbl="node1" presStyleIdx="14" presStyleCnt="19"/>
      <dgm:spPr/>
    </dgm:pt>
    <dgm:pt modelId="{EB8A67C2-AD89-4E94-AE62-A035851E9ED6}" type="pres">
      <dgm:prSet presAssocID="{3314CB72-C126-4AD9-B69F-19D4B6FFE108}" presName="c16" presStyleLbl="node1" presStyleIdx="15" presStyleCnt="19"/>
      <dgm:spPr/>
    </dgm:pt>
    <dgm:pt modelId="{0837CBF7-1415-4E69-AFAE-04789DBCBB1B}" type="pres">
      <dgm:prSet presAssocID="{3314CB72-C126-4AD9-B69F-19D4B6FFE108}" presName="c17" presStyleLbl="node1" presStyleIdx="16" presStyleCnt="19"/>
      <dgm:spPr/>
    </dgm:pt>
    <dgm:pt modelId="{A6D8F663-8E54-4EE5-9762-DBA6FCD4C0CF}" type="pres">
      <dgm:prSet presAssocID="{3314CB72-C126-4AD9-B69F-19D4B6FFE108}" presName="c18" presStyleLbl="node1" presStyleIdx="17" presStyleCnt="19"/>
      <dgm:spPr/>
    </dgm:pt>
    <dgm:pt modelId="{F997AE3C-31B9-49FF-AD19-686F2E7B0C0C}" type="pres">
      <dgm:prSet presAssocID="{9A2C3228-BD49-4CEE-A1CD-03AD69EBAEEB}" presName="chevronComposite1" presStyleCnt="0"/>
      <dgm:spPr/>
    </dgm:pt>
    <dgm:pt modelId="{103CC37B-4CA6-4F4D-85B1-66475D3406BA}" type="pres">
      <dgm:prSet presAssocID="{9A2C3228-BD49-4CEE-A1CD-03AD69EBAEEB}" presName="chevron1" presStyleLbl="sibTrans2D1" presStyleIdx="0" presStyleCnt="2"/>
      <dgm:spPr/>
    </dgm:pt>
    <dgm:pt modelId="{44D854F3-5AC2-4E46-9678-6A2441676D3B}" type="pres">
      <dgm:prSet presAssocID="{9A2C3228-BD49-4CEE-A1CD-03AD69EBAEEB}" presName="spChevron1" presStyleCnt="0"/>
      <dgm:spPr/>
    </dgm:pt>
    <dgm:pt modelId="{8A7B0D9E-09C5-4F7C-902F-7F369E7C8C99}" type="pres">
      <dgm:prSet presAssocID="{9A2C3228-BD49-4CEE-A1CD-03AD69EBAEEB}" presName="overlap" presStyleCnt="0"/>
      <dgm:spPr/>
    </dgm:pt>
    <dgm:pt modelId="{FA62FAEF-FA0B-45AD-BEDA-B83CD467F35D}" type="pres">
      <dgm:prSet presAssocID="{9A2C3228-BD49-4CEE-A1CD-03AD69EBAEEB}" presName="chevronComposite2" presStyleCnt="0"/>
      <dgm:spPr/>
    </dgm:pt>
    <dgm:pt modelId="{6EB885F4-2360-454C-A5D0-B939707AC379}" type="pres">
      <dgm:prSet presAssocID="{9A2C3228-BD49-4CEE-A1CD-03AD69EBAEEB}" presName="chevron2" presStyleLbl="sibTrans2D1" presStyleIdx="1" presStyleCnt="2"/>
      <dgm:spPr/>
    </dgm:pt>
    <dgm:pt modelId="{F33EDF9C-D72C-455C-8504-77D5AE2087A0}" type="pres">
      <dgm:prSet presAssocID="{9A2C3228-BD49-4CEE-A1CD-03AD69EBAEEB}" presName="spChevron2" presStyleCnt="0"/>
      <dgm:spPr/>
    </dgm:pt>
    <dgm:pt modelId="{CB49E477-FF21-42EE-81A2-514BC55D853C}" type="pres">
      <dgm:prSet presAssocID="{EA6C398B-6800-4F65-B595-9BB3A3EDFA26}" presName="last" presStyleCnt="0"/>
      <dgm:spPr/>
    </dgm:pt>
    <dgm:pt modelId="{D0221C91-5424-4E7D-BA4F-2D24B4C563E1}" type="pres">
      <dgm:prSet presAssocID="{EA6C398B-6800-4F65-B595-9BB3A3EDFA26}" presName="circleTx" presStyleLbl="node1" presStyleIdx="18" presStyleCnt="19"/>
      <dgm:spPr/>
      <dgm:t>
        <a:bodyPr/>
        <a:lstStyle/>
        <a:p>
          <a:endParaRPr lang="fr-FR"/>
        </a:p>
      </dgm:t>
    </dgm:pt>
    <dgm:pt modelId="{EC726C04-AC72-45E0-AF72-29BFE5ED7DA9}" type="pres">
      <dgm:prSet presAssocID="{EA6C398B-6800-4F65-B595-9BB3A3EDFA26}" presName="desTxN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22CD4A1-10F2-4B95-9C68-E77650D99549}" type="pres">
      <dgm:prSet presAssocID="{EA6C398B-6800-4F65-B595-9BB3A3EDFA26}" presName="spN" presStyleCnt="0"/>
      <dgm:spPr/>
    </dgm:pt>
  </dgm:ptLst>
  <dgm:cxnLst>
    <dgm:cxn modelId="{B2067786-29CE-432E-80E3-DE9DB99723AC}" srcId="{EA6C398B-6800-4F65-B595-9BB3A3EDFA26}" destId="{15982D10-6F7D-414F-A692-F9CD23C1DBB0}" srcOrd="0" destOrd="0" parTransId="{AD84D5D9-962D-4311-95D8-6BC1237FCBED}" sibTransId="{FC328347-F1D6-49BA-9BF4-74ED6563D145}"/>
    <dgm:cxn modelId="{1BE85037-2155-449A-8E92-1B9366711C66}" type="presOf" srcId="{3314CB72-C126-4AD9-B69F-19D4B6FFE108}" destId="{2D6AFC30-AF35-4F65-A731-EF6CE2C1613B}" srcOrd="0" destOrd="0" presId="urn:microsoft.com/office/officeart/2009/3/layout/RandomtoResultProcess"/>
    <dgm:cxn modelId="{4B000237-A027-499B-A9B3-506D65D1528E}" type="presOf" srcId="{15982D10-6F7D-414F-A692-F9CD23C1DBB0}" destId="{EC726C04-AC72-45E0-AF72-29BFE5ED7DA9}" srcOrd="0" destOrd="0" presId="urn:microsoft.com/office/officeart/2009/3/layout/RandomtoResultProcess"/>
    <dgm:cxn modelId="{AF5E9B8D-362B-4C79-A152-FFD4DD8E9A6E}" type="presOf" srcId="{9D3E680C-6C5B-493D-8479-804680737AC1}" destId="{96AA5F16-56C4-4314-9B4E-4FC3187E9825}" srcOrd="0" destOrd="0" presId="urn:microsoft.com/office/officeart/2009/3/layout/RandomtoResultProcess"/>
    <dgm:cxn modelId="{1DCA85E5-4091-43C7-A64D-A5773F47A318}" srcId="{1329FF87-0856-410D-B72E-83CB2E76BEA6}" destId="{EA6C398B-6800-4F65-B595-9BB3A3EDFA26}" srcOrd="1" destOrd="0" parTransId="{F962C106-3B94-4543-9F40-BBEC8809A810}" sibTransId="{CC322FD9-6DBE-4A63-A557-8F3EF2CA2178}"/>
    <dgm:cxn modelId="{711F325C-1600-47AC-9A07-21378B366424}" srcId="{1329FF87-0856-410D-B72E-83CB2E76BEA6}" destId="{3314CB72-C126-4AD9-B69F-19D4B6FFE108}" srcOrd="0" destOrd="0" parTransId="{AB04D33B-7E75-4FFC-B047-C7506391FB84}" sibTransId="{9A2C3228-BD49-4CEE-A1CD-03AD69EBAEEB}"/>
    <dgm:cxn modelId="{5232D533-31CA-4038-B429-1BAA4FA89436}" type="presOf" srcId="{EA6C398B-6800-4F65-B595-9BB3A3EDFA26}" destId="{D0221C91-5424-4E7D-BA4F-2D24B4C563E1}" srcOrd="0" destOrd="0" presId="urn:microsoft.com/office/officeart/2009/3/layout/RandomtoResultProcess"/>
    <dgm:cxn modelId="{95777A56-1EC8-4748-BF48-46ADCA291123}" srcId="{3314CB72-C126-4AD9-B69F-19D4B6FFE108}" destId="{9D3E680C-6C5B-493D-8479-804680737AC1}" srcOrd="0" destOrd="0" parTransId="{50B6B6CC-2935-4B51-9A63-DF9C6F6C98C8}" sibTransId="{0D9A4E8D-060E-4957-9D32-A8740E0BED1E}"/>
    <dgm:cxn modelId="{EA115E83-31D2-4043-8645-67E01C29F539}" type="presOf" srcId="{1329FF87-0856-410D-B72E-83CB2E76BEA6}" destId="{32D9D40C-B5B3-4BC5-8765-AA72354922C0}" srcOrd="0" destOrd="0" presId="urn:microsoft.com/office/officeart/2009/3/layout/RandomtoResultProcess"/>
    <dgm:cxn modelId="{C7A385D0-0154-41C3-ADB3-B20C464FE16B}" type="presParOf" srcId="{32D9D40C-B5B3-4BC5-8765-AA72354922C0}" destId="{9E589514-FAAC-4953-ABCC-0E838725F91C}" srcOrd="0" destOrd="0" presId="urn:microsoft.com/office/officeart/2009/3/layout/RandomtoResultProcess"/>
    <dgm:cxn modelId="{6137D03E-BAA9-4E5B-A5FC-8F83041A3E18}" type="presParOf" srcId="{9E589514-FAAC-4953-ABCC-0E838725F91C}" destId="{2D6AFC30-AF35-4F65-A731-EF6CE2C1613B}" srcOrd="0" destOrd="0" presId="urn:microsoft.com/office/officeart/2009/3/layout/RandomtoResultProcess"/>
    <dgm:cxn modelId="{6B945745-577C-4CEE-8CA1-9048B75A1BF0}" type="presParOf" srcId="{9E589514-FAAC-4953-ABCC-0E838725F91C}" destId="{96AA5F16-56C4-4314-9B4E-4FC3187E9825}" srcOrd="1" destOrd="0" presId="urn:microsoft.com/office/officeart/2009/3/layout/RandomtoResultProcess"/>
    <dgm:cxn modelId="{D87AC557-AA33-4B01-919E-440032FBFD37}" type="presParOf" srcId="{9E589514-FAAC-4953-ABCC-0E838725F91C}" destId="{60699536-66A5-4DE7-BAE0-65CEB81359FB}" srcOrd="2" destOrd="0" presId="urn:microsoft.com/office/officeart/2009/3/layout/RandomtoResultProcess"/>
    <dgm:cxn modelId="{2FF35066-4847-456F-8F92-6F637ECA126D}" type="presParOf" srcId="{9E589514-FAAC-4953-ABCC-0E838725F91C}" destId="{097AF254-23D5-4090-B174-6B53DA644BB1}" srcOrd="3" destOrd="0" presId="urn:microsoft.com/office/officeart/2009/3/layout/RandomtoResultProcess"/>
    <dgm:cxn modelId="{B7053383-BBA1-4853-928A-342F6998F79B}" type="presParOf" srcId="{9E589514-FAAC-4953-ABCC-0E838725F91C}" destId="{6FEDBD42-CC14-456D-A84B-37C202856103}" srcOrd="4" destOrd="0" presId="urn:microsoft.com/office/officeart/2009/3/layout/RandomtoResultProcess"/>
    <dgm:cxn modelId="{C259CF69-DC42-48DC-B345-A1B491CFC7AE}" type="presParOf" srcId="{9E589514-FAAC-4953-ABCC-0E838725F91C}" destId="{FAA9579C-CAD2-47ED-90EC-DFB98CEECAAA}" srcOrd="5" destOrd="0" presId="urn:microsoft.com/office/officeart/2009/3/layout/RandomtoResultProcess"/>
    <dgm:cxn modelId="{BA32C608-BEAA-48E2-B8E9-82908CED8A35}" type="presParOf" srcId="{9E589514-FAAC-4953-ABCC-0E838725F91C}" destId="{026A9929-A58A-4017-A692-2A8D826ADC45}" srcOrd="6" destOrd="0" presId="urn:microsoft.com/office/officeart/2009/3/layout/RandomtoResultProcess"/>
    <dgm:cxn modelId="{AC0076E4-1E8B-4CFD-9D5D-3BEA11CB2795}" type="presParOf" srcId="{9E589514-FAAC-4953-ABCC-0E838725F91C}" destId="{52B56B18-1133-4E51-AEAC-D4E3F9B33452}" srcOrd="7" destOrd="0" presId="urn:microsoft.com/office/officeart/2009/3/layout/RandomtoResultProcess"/>
    <dgm:cxn modelId="{0033A8E2-BBDD-4854-A3E3-80BD326C483B}" type="presParOf" srcId="{9E589514-FAAC-4953-ABCC-0E838725F91C}" destId="{917B1987-DDF7-4035-B5ED-97F982F1161B}" srcOrd="8" destOrd="0" presId="urn:microsoft.com/office/officeart/2009/3/layout/RandomtoResultProcess"/>
    <dgm:cxn modelId="{6DED794A-6C80-4F2F-A572-3799242BD216}" type="presParOf" srcId="{9E589514-FAAC-4953-ABCC-0E838725F91C}" destId="{259EE6B7-FDA9-44F0-AF13-D8D5B8F62C30}" srcOrd="9" destOrd="0" presId="urn:microsoft.com/office/officeart/2009/3/layout/RandomtoResultProcess"/>
    <dgm:cxn modelId="{6B636720-ABFA-4A0B-A137-E8B885AB2BA9}" type="presParOf" srcId="{9E589514-FAAC-4953-ABCC-0E838725F91C}" destId="{80E2AD60-932D-45A5-8B3A-7B69ABECFC25}" srcOrd="10" destOrd="0" presId="urn:microsoft.com/office/officeart/2009/3/layout/RandomtoResultProcess"/>
    <dgm:cxn modelId="{0EF4009C-6F70-4E7E-8883-4AE71BE7D0B9}" type="presParOf" srcId="{9E589514-FAAC-4953-ABCC-0E838725F91C}" destId="{C6F8EC80-7720-4AAD-841B-9851DAFBFE94}" srcOrd="11" destOrd="0" presId="urn:microsoft.com/office/officeart/2009/3/layout/RandomtoResultProcess"/>
    <dgm:cxn modelId="{7C0E9147-2AC9-41A9-9551-28D579F745DC}" type="presParOf" srcId="{9E589514-FAAC-4953-ABCC-0E838725F91C}" destId="{2BFEFD25-E1CE-4D8E-9B30-8DD251A7EF75}" srcOrd="12" destOrd="0" presId="urn:microsoft.com/office/officeart/2009/3/layout/RandomtoResultProcess"/>
    <dgm:cxn modelId="{D3EF3FE6-C367-4CFA-8CEF-E40D5C33183A}" type="presParOf" srcId="{9E589514-FAAC-4953-ABCC-0E838725F91C}" destId="{AB92C821-7D79-4494-A6A1-24F0B4DEABC7}" srcOrd="13" destOrd="0" presId="urn:microsoft.com/office/officeart/2009/3/layout/RandomtoResultProcess"/>
    <dgm:cxn modelId="{5F194F8A-0D61-4C58-BE91-2AE4C10F3C2C}" type="presParOf" srcId="{9E589514-FAAC-4953-ABCC-0E838725F91C}" destId="{CA8BC4C1-CD9D-4EAA-BE57-09C16AD15D00}" srcOrd="14" destOrd="0" presId="urn:microsoft.com/office/officeart/2009/3/layout/RandomtoResultProcess"/>
    <dgm:cxn modelId="{0A8DB7E9-DC11-40CC-8EB9-C77D0964E3E8}" type="presParOf" srcId="{9E589514-FAAC-4953-ABCC-0E838725F91C}" destId="{01678B76-58BB-4E91-B495-FAD2648A5BF8}" srcOrd="15" destOrd="0" presId="urn:microsoft.com/office/officeart/2009/3/layout/RandomtoResultProcess"/>
    <dgm:cxn modelId="{C5CD62A6-BED7-411E-B683-44B0C7A7731E}" type="presParOf" srcId="{9E589514-FAAC-4953-ABCC-0E838725F91C}" destId="{B94C6455-3069-489F-9556-E4EAA00794E9}" srcOrd="16" destOrd="0" presId="urn:microsoft.com/office/officeart/2009/3/layout/RandomtoResultProcess"/>
    <dgm:cxn modelId="{5DC5B558-1D0F-4614-8D23-E3F367E5187D}" type="presParOf" srcId="{9E589514-FAAC-4953-ABCC-0E838725F91C}" destId="{EB8A67C2-AD89-4E94-AE62-A035851E9ED6}" srcOrd="17" destOrd="0" presId="urn:microsoft.com/office/officeart/2009/3/layout/RandomtoResultProcess"/>
    <dgm:cxn modelId="{48B787CB-DC37-4114-A1C7-3161E152FBD4}" type="presParOf" srcId="{9E589514-FAAC-4953-ABCC-0E838725F91C}" destId="{0837CBF7-1415-4E69-AFAE-04789DBCBB1B}" srcOrd="18" destOrd="0" presId="urn:microsoft.com/office/officeart/2009/3/layout/RandomtoResultProcess"/>
    <dgm:cxn modelId="{DAE50695-4A63-4882-813B-CF51E6BDEF13}" type="presParOf" srcId="{9E589514-FAAC-4953-ABCC-0E838725F91C}" destId="{A6D8F663-8E54-4EE5-9762-DBA6FCD4C0CF}" srcOrd="19" destOrd="0" presId="urn:microsoft.com/office/officeart/2009/3/layout/RandomtoResultProcess"/>
    <dgm:cxn modelId="{36016B0D-BD02-4698-BF8A-8859F8CE5FBC}" type="presParOf" srcId="{32D9D40C-B5B3-4BC5-8765-AA72354922C0}" destId="{F997AE3C-31B9-49FF-AD19-686F2E7B0C0C}" srcOrd="1" destOrd="0" presId="urn:microsoft.com/office/officeart/2009/3/layout/RandomtoResultProcess"/>
    <dgm:cxn modelId="{FF05E7D7-61FF-4D5A-B208-2808D26B8285}" type="presParOf" srcId="{F997AE3C-31B9-49FF-AD19-686F2E7B0C0C}" destId="{103CC37B-4CA6-4F4D-85B1-66475D3406BA}" srcOrd="0" destOrd="0" presId="urn:microsoft.com/office/officeart/2009/3/layout/RandomtoResultProcess"/>
    <dgm:cxn modelId="{A18FDD6D-40FE-44AE-BFB4-C06793DFAEAC}" type="presParOf" srcId="{F997AE3C-31B9-49FF-AD19-686F2E7B0C0C}" destId="{44D854F3-5AC2-4E46-9678-6A2441676D3B}" srcOrd="1" destOrd="0" presId="urn:microsoft.com/office/officeart/2009/3/layout/RandomtoResultProcess"/>
    <dgm:cxn modelId="{DA65B603-5EB8-4165-83A6-8715018EA54D}" type="presParOf" srcId="{32D9D40C-B5B3-4BC5-8765-AA72354922C0}" destId="{8A7B0D9E-09C5-4F7C-902F-7F369E7C8C99}" srcOrd="2" destOrd="0" presId="urn:microsoft.com/office/officeart/2009/3/layout/RandomtoResultProcess"/>
    <dgm:cxn modelId="{FCE7E961-E3A2-472F-965A-FB37E3172FBA}" type="presParOf" srcId="{32D9D40C-B5B3-4BC5-8765-AA72354922C0}" destId="{FA62FAEF-FA0B-45AD-BEDA-B83CD467F35D}" srcOrd="3" destOrd="0" presId="urn:microsoft.com/office/officeart/2009/3/layout/RandomtoResultProcess"/>
    <dgm:cxn modelId="{EA9D38D3-81B9-4870-880C-17F06DCAFDAF}" type="presParOf" srcId="{FA62FAEF-FA0B-45AD-BEDA-B83CD467F35D}" destId="{6EB885F4-2360-454C-A5D0-B939707AC379}" srcOrd="0" destOrd="0" presId="urn:microsoft.com/office/officeart/2009/3/layout/RandomtoResultProcess"/>
    <dgm:cxn modelId="{A3C943F7-DEED-4F75-95BC-22A09F46D9F8}" type="presParOf" srcId="{FA62FAEF-FA0B-45AD-BEDA-B83CD467F35D}" destId="{F33EDF9C-D72C-455C-8504-77D5AE2087A0}" srcOrd="1" destOrd="0" presId="urn:microsoft.com/office/officeart/2009/3/layout/RandomtoResultProcess"/>
    <dgm:cxn modelId="{03ACAA77-7F10-40E4-AC8B-B79FF43B0B23}" type="presParOf" srcId="{32D9D40C-B5B3-4BC5-8765-AA72354922C0}" destId="{CB49E477-FF21-42EE-81A2-514BC55D853C}" srcOrd="4" destOrd="0" presId="urn:microsoft.com/office/officeart/2009/3/layout/RandomtoResultProcess"/>
    <dgm:cxn modelId="{49EDB51F-F2BE-4BCE-A96A-816067A3205D}" type="presParOf" srcId="{CB49E477-FF21-42EE-81A2-514BC55D853C}" destId="{D0221C91-5424-4E7D-BA4F-2D24B4C563E1}" srcOrd="0" destOrd="0" presId="urn:microsoft.com/office/officeart/2009/3/layout/RandomtoResultProcess"/>
    <dgm:cxn modelId="{05180CD1-7A15-410D-8EEF-7AE790FA01FA}" type="presParOf" srcId="{CB49E477-FF21-42EE-81A2-514BC55D853C}" destId="{EC726C04-AC72-45E0-AF72-29BFE5ED7DA9}" srcOrd="1" destOrd="0" presId="urn:microsoft.com/office/officeart/2009/3/layout/RandomtoResultProcess"/>
    <dgm:cxn modelId="{3930C876-DE72-4EC4-9EE6-FF40A504B2AB}" type="presParOf" srcId="{CB49E477-FF21-42EE-81A2-514BC55D853C}" destId="{D22CD4A1-10F2-4B95-9C68-E77650D99549}" srcOrd="2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B03122-BA62-4112-A64E-399EDD50558D}">
      <dsp:nvSpPr>
        <dsp:cNvPr id="0" name=""/>
        <dsp:cNvSpPr/>
      </dsp:nvSpPr>
      <dsp:spPr>
        <a:xfrm>
          <a:off x="3716" y="-84117"/>
          <a:ext cx="1245970" cy="54197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Context</a:t>
          </a:r>
          <a:endParaRPr lang="en-US" sz="1400" b="1" kern="1200" dirty="0"/>
        </a:p>
      </dsp:txBody>
      <dsp:txXfrm>
        <a:off x="3716" y="2083772"/>
        <a:ext cx="1245970" cy="2167890"/>
      </dsp:txXfrm>
    </dsp:sp>
    <dsp:sp modelId="{2C59EB51-5F6E-4B24-A74F-4667016D6F4C}">
      <dsp:nvSpPr>
        <dsp:cNvPr id="0" name=""/>
        <dsp:cNvSpPr/>
      </dsp:nvSpPr>
      <dsp:spPr>
        <a:xfrm>
          <a:off x="41095" y="241065"/>
          <a:ext cx="1171212" cy="180476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0080"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D4953A7-71DC-4ADF-8106-C51C0878087F}">
      <dsp:nvSpPr>
        <dsp:cNvPr id="0" name=""/>
        <dsp:cNvSpPr/>
      </dsp:nvSpPr>
      <dsp:spPr>
        <a:xfrm>
          <a:off x="1287065" y="-84117"/>
          <a:ext cx="1245970" cy="54197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Need</a:t>
          </a:r>
          <a:endParaRPr lang="en-US" sz="1400" b="1" kern="1200" dirty="0"/>
        </a:p>
      </dsp:txBody>
      <dsp:txXfrm>
        <a:off x="1287065" y="2083772"/>
        <a:ext cx="1245970" cy="2167890"/>
      </dsp:txXfrm>
    </dsp:sp>
    <dsp:sp modelId="{A66250E2-8882-4516-9676-A0F0B2A44088}">
      <dsp:nvSpPr>
        <dsp:cNvPr id="0" name=""/>
        <dsp:cNvSpPr/>
      </dsp:nvSpPr>
      <dsp:spPr>
        <a:xfrm>
          <a:off x="1324444" y="241065"/>
          <a:ext cx="1171212" cy="1804768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4000" r="-104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0080"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52C21EE-9DBA-45B3-BB4A-87F0F23A1413}">
      <dsp:nvSpPr>
        <dsp:cNvPr id="0" name=""/>
        <dsp:cNvSpPr/>
      </dsp:nvSpPr>
      <dsp:spPr>
        <a:xfrm>
          <a:off x="2570415" y="-84117"/>
          <a:ext cx="1245970" cy="54197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Imagination</a:t>
          </a:r>
          <a:endParaRPr lang="en-US" sz="1400" b="1" kern="1200" dirty="0"/>
        </a:p>
      </dsp:txBody>
      <dsp:txXfrm>
        <a:off x="2570415" y="2083772"/>
        <a:ext cx="1245970" cy="2167890"/>
      </dsp:txXfrm>
    </dsp:sp>
    <dsp:sp modelId="{F1FF2C4E-D579-47BA-A061-E9485DDDA0CD}">
      <dsp:nvSpPr>
        <dsp:cNvPr id="0" name=""/>
        <dsp:cNvSpPr/>
      </dsp:nvSpPr>
      <dsp:spPr>
        <a:xfrm>
          <a:off x="2607794" y="241065"/>
          <a:ext cx="1171212" cy="1804768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1000" r="-6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0080"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F7E5201-7B4E-45A8-BE3D-9B2116E623E0}">
      <dsp:nvSpPr>
        <dsp:cNvPr id="0" name=""/>
        <dsp:cNvSpPr/>
      </dsp:nvSpPr>
      <dsp:spPr>
        <a:xfrm>
          <a:off x="3853764" y="-84117"/>
          <a:ext cx="1245970" cy="54197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Expression</a:t>
          </a:r>
          <a:endParaRPr lang="en-US" sz="1400" b="1" kern="1200" dirty="0"/>
        </a:p>
      </dsp:txBody>
      <dsp:txXfrm>
        <a:off x="3853764" y="2083772"/>
        <a:ext cx="1245970" cy="2167890"/>
      </dsp:txXfrm>
    </dsp:sp>
    <dsp:sp modelId="{612C6768-FD94-4E9D-9F86-67F591162C8D}">
      <dsp:nvSpPr>
        <dsp:cNvPr id="0" name=""/>
        <dsp:cNvSpPr/>
      </dsp:nvSpPr>
      <dsp:spPr>
        <a:xfrm>
          <a:off x="3891143" y="241065"/>
          <a:ext cx="1171212" cy="1804768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0080"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5BFE423-0AF0-4217-A6B3-D32FCDAD5F84}">
      <dsp:nvSpPr>
        <dsp:cNvPr id="0" name=""/>
        <dsp:cNvSpPr/>
      </dsp:nvSpPr>
      <dsp:spPr>
        <a:xfrm>
          <a:off x="5137114" y="-84117"/>
          <a:ext cx="1245970" cy="54197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Formalization</a:t>
          </a:r>
          <a:endParaRPr lang="en-US" sz="1500" b="1" kern="1200" dirty="0"/>
        </a:p>
      </dsp:txBody>
      <dsp:txXfrm>
        <a:off x="5137114" y="2083772"/>
        <a:ext cx="1245970" cy="2167890"/>
      </dsp:txXfrm>
    </dsp:sp>
    <dsp:sp modelId="{2A8F4B8A-61B1-4BAF-8F85-D082D34D25A4}">
      <dsp:nvSpPr>
        <dsp:cNvPr id="0" name=""/>
        <dsp:cNvSpPr/>
      </dsp:nvSpPr>
      <dsp:spPr>
        <a:xfrm>
          <a:off x="5174493" y="241065"/>
          <a:ext cx="1171212" cy="1804768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0080"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51FB2F-5A54-4A7C-9337-ED551BC8D147}">
      <dsp:nvSpPr>
        <dsp:cNvPr id="0" name=""/>
        <dsp:cNvSpPr/>
      </dsp:nvSpPr>
      <dsp:spPr>
        <a:xfrm>
          <a:off x="6420463" y="-84117"/>
          <a:ext cx="1245970" cy="54197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Evaluation</a:t>
          </a:r>
          <a:endParaRPr lang="en-US" sz="1700" b="1" kern="1200" dirty="0"/>
        </a:p>
      </dsp:txBody>
      <dsp:txXfrm>
        <a:off x="6420463" y="2083772"/>
        <a:ext cx="1245970" cy="2167890"/>
      </dsp:txXfrm>
    </dsp:sp>
    <dsp:sp modelId="{3802A2E7-0C3C-4E1C-890B-85404DC962C4}">
      <dsp:nvSpPr>
        <dsp:cNvPr id="0" name=""/>
        <dsp:cNvSpPr/>
      </dsp:nvSpPr>
      <dsp:spPr>
        <a:xfrm>
          <a:off x="6457843" y="241065"/>
          <a:ext cx="1171212" cy="1804768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4000" r="-134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0080"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E4C6D70-F9F4-417C-95B9-0587A23F24C0}">
      <dsp:nvSpPr>
        <dsp:cNvPr id="0" name=""/>
        <dsp:cNvSpPr/>
      </dsp:nvSpPr>
      <dsp:spPr>
        <a:xfrm>
          <a:off x="7703813" y="-84117"/>
          <a:ext cx="1245970" cy="54197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Realization</a:t>
          </a:r>
          <a:endParaRPr lang="en-US" sz="1700" b="1" kern="1200" dirty="0"/>
        </a:p>
      </dsp:txBody>
      <dsp:txXfrm>
        <a:off x="7703813" y="2083772"/>
        <a:ext cx="1245970" cy="2167890"/>
      </dsp:txXfrm>
    </dsp:sp>
    <dsp:sp modelId="{E17C3001-2016-48C7-B283-B0565EF5557F}">
      <dsp:nvSpPr>
        <dsp:cNvPr id="0" name=""/>
        <dsp:cNvSpPr/>
      </dsp:nvSpPr>
      <dsp:spPr>
        <a:xfrm>
          <a:off x="7741192" y="241065"/>
          <a:ext cx="1171212" cy="1804768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1000" r="-7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0080"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63C05D4-7D67-441C-9C30-FED05F948320}">
      <dsp:nvSpPr>
        <dsp:cNvPr id="0" name=""/>
        <dsp:cNvSpPr/>
      </dsp:nvSpPr>
      <dsp:spPr>
        <a:xfrm>
          <a:off x="142613" y="3519410"/>
          <a:ext cx="8668273" cy="1691401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0080"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3429A3-95B4-41ED-AC82-DB968C4A3DD4}">
      <dsp:nvSpPr>
        <dsp:cNvPr id="0" name=""/>
        <dsp:cNvSpPr/>
      </dsp:nvSpPr>
      <dsp:spPr>
        <a:xfrm>
          <a:off x="3093944" y="2010251"/>
          <a:ext cx="2456973" cy="2456973"/>
        </a:xfrm>
        <a:prstGeom prst="gear9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u="sng" kern="1200" baseline="0" dirty="0" smtClean="0"/>
            <a:t>Strategic axes </a:t>
          </a:r>
          <a:r>
            <a:rPr lang="en-US" sz="1400" kern="1200" dirty="0" smtClean="0"/>
            <a:t>scientific policy of the laboratory</a:t>
          </a:r>
          <a:endParaRPr lang="en-US" sz="1400" kern="1200" dirty="0"/>
        </a:p>
      </dsp:txBody>
      <dsp:txXfrm>
        <a:off x="3587905" y="2585785"/>
        <a:ext cx="1469051" cy="1262935"/>
      </dsp:txXfrm>
    </dsp:sp>
    <dsp:sp modelId="{88E7B59C-BFA2-4AA7-AF0E-8EA9A2EB5A02}">
      <dsp:nvSpPr>
        <dsp:cNvPr id="0" name=""/>
        <dsp:cNvSpPr/>
      </dsp:nvSpPr>
      <dsp:spPr>
        <a:xfrm>
          <a:off x="1664432" y="1429512"/>
          <a:ext cx="1786890" cy="1786890"/>
        </a:xfrm>
        <a:prstGeom prst="gear6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i="0" u="sng" kern="1200" baseline="0" dirty="0" smtClean="0"/>
            <a:t>Departments</a:t>
          </a:r>
          <a:r>
            <a:rPr lang="en-US" sz="1050" kern="1200" dirty="0" smtClean="0"/>
            <a:t> </a:t>
          </a:r>
          <a:r>
            <a:rPr lang="en-US" sz="1200" b="1" i="0" u="sng" kern="1200" baseline="0" dirty="0" smtClean="0"/>
            <a:t>Teams</a:t>
          </a:r>
          <a:endParaRPr lang="en-US" sz="1050" kern="1200" dirty="0"/>
        </a:p>
      </dsp:txBody>
      <dsp:txXfrm>
        <a:off x="2114287" y="1882086"/>
        <a:ext cx="887180" cy="881742"/>
      </dsp:txXfrm>
    </dsp:sp>
    <dsp:sp modelId="{1E365775-BAB8-4D3C-AC53-6396FA881611}">
      <dsp:nvSpPr>
        <dsp:cNvPr id="0" name=""/>
        <dsp:cNvSpPr/>
      </dsp:nvSpPr>
      <dsp:spPr>
        <a:xfrm rot="20700000">
          <a:off x="2665273" y="196740"/>
          <a:ext cx="1750787" cy="1750787"/>
        </a:xfrm>
        <a:prstGeom prst="gear6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i="0" u="sng" kern="1200" baseline="0" dirty="0" smtClean="0"/>
            <a:t>Services</a:t>
          </a:r>
          <a:r>
            <a:rPr lang="en-US" sz="1600" kern="1200" dirty="0" smtClean="0"/>
            <a:t> </a:t>
          </a:r>
          <a:r>
            <a:rPr lang="en-US" sz="1100" kern="1200" dirty="0" smtClean="0"/>
            <a:t>support to research activities</a:t>
          </a:r>
          <a:endParaRPr lang="en-US" sz="1100" kern="1200" dirty="0"/>
        </a:p>
      </dsp:txBody>
      <dsp:txXfrm rot="-20700000">
        <a:off x="3049272" y="580739"/>
        <a:ext cx="982789" cy="982789"/>
      </dsp:txXfrm>
    </dsp:sp>
    <dsp:sp modelId="{3A829309-6061-4521-906A-74ABF2D7A01C}">
      <dsp:nvSpPr>
        <dsp:cNvPr id="0" name=""/>
        <dsp:cNvSpPr/>
      </dsp:nvSpPr>
      <dsp:spPr>
        <a:xfrm>
          <a:off x="2908023" y="1637788"/>
          <a:ext cx="3144926" cy="3144926"/>
        </a:xfrm>
        <a:prstGeom prst="circularArrow">
          <a:avLst>
            <a:gd name="adj1" fmla="val 4688"/>
            <a:gd name="adj2" fmla="val 299029"/>
            <a:gd name="adj3" fmla="val 2522344"/>
            <a:gd name="adj4" fmla="val 15848030"/>
            <a:gd name="adj5" fmla="val 5469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AB9AE5-33BB-4AF8-9E87-41B8D3BA5823}">
      <dsp:nvSpPr>
        <dsp:cNvPr id="0" name=""/>
        <dsp:cNvSpPr/>
      </dsp:nvSpPr>
      <dsp:spPr>
        <a:xfrm>
          <a:off x="1347977" y="1032969"/>
          <a:ext cx="2284985" cy="228498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3031DF-129B-4785-B7AC-F17AC8051490}">
      <dsp:nvSpPr>
        <dsp:cNvPr id="0" name=""/>
        <dsp:cNvSpPr/>
      </dsp:nvSpPr>
      <dsp:spPr>
        <a:xfrm>
          <a:off x="2260298" y="-187919"/>
          <a:ext cx="2463674" cy="246367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B03122-BA62-4112-A64E-399EDD50558D}">
      <dsp:nvSpPr>
        <dsp:cNvPr id="0" name=""/>
        <dsp:cNvSpPr/>
      </dsp:nvSpPr>
      <dsp:spPr>
        <a:xfrm>
          <a:off x="3623" y="-84117"/>
          <a:ext cx="1089677" cy="54197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Crucial Computing</a:t>
          </a:r>
          <a:endParaRPr lang="en-US" sz="1400" b="1" kern="1200" dirty="0"/>
        </a:p>
      </dsp:txBody>
      <dsp:txXfrm>
        <a:off x="3623" y="2083772"/>
        <a:ext cx="1089677" cy="2167890"/>
      </dsp:txXfrm>
    </dsp:sp>
    <dsp:sp modelId="{2C59EB51-5F6E-4B24-A74F-4667016D6F4C}">
      <dsp:nvSpPr>
        <dsp:cNvPr id="0" name=""/>
        <dsp:cNvSpPr/>
      </dsp:nvSpPr>
      <dsp:spPr>
        <a:xfrm>
          <a:off x="36313" y="241065"/>
          <a:ext cx="1024297" cy="180476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6000" r="-126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D4953A7-71DC-4ADF-8106-C51C0878087F}">
      <dsp:nvSpPr>
        <dsp:cNvPr id="0" name=""/>
        <dsp:cNvSpPr/>
      </dsp:nvSpPr>
      <dsp:spPr>
        <a:xfrm>
          <a:off x="1125991" y="-84117"/>
          <a:ext cx="1089677" cy="54197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Networks &amp; Comm.</a:t>
          </a:r>
          <a:endParaRPr lang="en-US" sz="1400" b="1" kern="1200" dirty="0"/>
        </a:p>
      </dsp:txBody>
      <dsp:txXfrm>
        <a:off x="1125991" y="2083772"/>
        <a:ext cx="1089677" cy="2167890"/>
      </dsp:txXfrm>
    </dsp:sp>
    <dsp:sp modelId="{A66250E2-8882-4516-9676-A0F0B2A44088}">
      <dsp:nvSpPr>
        <dsp:cNvPr id="0" name=""/>
        <dsp:cNvSpPr/>
      </dsp:nvSpPr>
      <dsp:spPr>
        <a:xfrm>
          <a:off x="1158681" y="241065"/>
          <a:ext cx="1024297" cy="1804768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52C21EE-9DBA-45B3-BB4A-87F0F23A1413}">
      <dsp:nvSpPr>
        <dsp:cNvPr id="0" name=""/>
        <dsp:cNvSpPr/>
      </dsp:nvSpPr>
      <dsp:spPr>
        <a:xfrm>
          <a:off x="2265270" y="-84117"/>
          <a:ext cx="1089677" cy="54197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Robotics</a:t>
          </a:r>
          <a:endParaRPr lang="en-US" sz="1400" b="1" kern="1200" dirty="0"/>
        </a:p>
      </dsp:txBody>
      <dsp:txXfrm>
        <a:off x="2265270" y="2083772"/>
        <a:ext cx="1089677" cy="2167890"/>
      </dsp:txXfrm>
    </dsp:sp>
    <dsp:sp modelId="{F1FF2C4E-D579-47BA-A061-E9485DDDA0CD}">
      <dsp:nvSpPr>
        <dsp:cNvPr id="0" name=""/>
        <dsp:cNvSpPr/>
      </dsp:nvSpPr>
      <dsp:spPr>
        <a:xfrm>
          <a:off x="2281049" y="241065"/>
          <a:ext cx="1024297" cy="1804768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1000" r="-161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F7E5201-7B4E-45A8-BE3D-9B2116E623E0}">
      <dsp:nvSpPr>
        <dsp:cNvPr id="0" name=""/>
        <dsp:cNvSpPr/>
      </dsp:nvSpPr>
      <dsp:spPr>
        <a:xfrm>
          <a:off x="3370727" y="-84117"/>
          <a:ext cx="1089677" cy="54197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Decision and Optimization</a:t>
          </a:r>
          <a:endParaRPr lang="en-US" sz="1200" b="1" kern="1200" dirty="0"/>
        </a:p>
      </dsp:txBody>
      <dsp:txXfrm>
        <a:off x="3370727" y="2083772"/>
        <a:ext cx="1089677" cy="2167890"/>
      </dsp:txXfrm>
    </dsp:sp>
    <dsp:sp modelId="{612C6768-FD94-4E9D-9F86-67F591162C8D}">
      <dsp:nvSpPr>
        <dsp:cNvPr id="0" name=""/>
        <dsp:cNvSpPr/>
      </dsp:nvSpPr>
      <dsp:spPr>
        <a:xfrm>
          <a:off x="3403417" y="241065"/>
          <a:ext cx="1024297" cy="1804768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5BFE423-0AF0-4217-A6B3-D32FCDAD5F84}">
      <dsp:nvSpPr>
        <dsp:cNvPr id="0" name=""/>
        <dsp:cNvSpPr/>
      </dsp:nvSpPr>
      <dsp:spPr>
        <a:xfrm>
          <a:off x="4493095" y="-84117"/>
          <a:ext cx="1089677" cy="54197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Energy Management</a:t>
          </a:r>
          <a:endParaRPr lang="en-US" sz="1200" b="1" kern="1200" dirty="0"/>
        </a:p>
      </dsp:txBody>
      <dsp:txXfrm>
        <a:off x="4493095" y="2083772"/>
        <a:ext cx="1089677" cy="2167890"/>
      </dsp:txXfrm>
    </dsp:sp>
    <dsp:sp modelId="{2A8F4B8A-61B1-4BAF-8F85-D082D34D25A4}">
      <dsp:nvSpPr>
        <dsp:cNvPr id="0" name=""/>
        <dsp:cNvSpPr/>
      </dsp:nvSpPr>
      <dsp:spPr>
        <a:xfrm>
          <a:off x="4525785" y="241065"/>
          <a:ext cx="1024297" cy="1804768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8000" r="-88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251FB2F-5A54-4A7C-9337-ED551BC8D147}">
      <dsp:nvSpPr>
        <dsp:cNvPr id="0" name=""/>
        <dsp:cNvSpPr/>
      </dsp:nvSpPr>
      <dsp:spPr>
        <a:xfrm>
          <a:off x="5615463" y="-84117"/>
          <a:ext cx="1089677" cy="54197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Tech/</a:t>
          </a:r>
          <a:r>
            <a:rPr lang="en-US" sz="1300" b="1" kern="1200" dirty="0" err="1" smtClean="0"/>
            <a:t>Instr</a:t>
          </a:r>
          <a:r>
            <a:rPr lang="en-US" sz="1300" b="1" kern="1200" dirty="0" smtClean="0"/>
            <a:t>° for Monitoring of Complex Systems</a:t>
          </a:r>
          <a:endParaRPr lang="en-US" sz="1300" b="1" kern="1200" dirty="0"/>
        </a:p>
      </dsp:txBody>
      <dsp:txXfrm>
        <a:off x="5615463" y="2083772"/>
        <a:ext cx="1089677" cy="2167890"/>
      </dsp:txXfrm>
    </dsp:sp>
    <dsp:sp modelId="{3802A2E7-0C3C-4E1C-890B-85404DC962C4}">
      <dsp:nvSpPr>
        <dsp:cNvPr id="0" name=""/>
        <dsp:cNvSpPr/>
      </dsp:nvSpPr>
      <dsp:spPr>
        <a:xfrm>
          <a:off x="5648153" y="241065"/>
          <a:ext cx="1024297" cy="1804768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E4C6D70-F9F4-417C-95B9-0587A23F24C0}">
      <dsp:nvSpPr>
        <dsp:cNvPr id="0" name=""/>
        <dsp:cNvSpPr/>
      </dsp:nvSpPr>
      <dsp:spPr>
        <a:xfrm>
          <a:off x="6737831" y="-84117"/>
          <a:ext cx="1089677" cy="54197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Micro Nano Bio Techs</a:t>
          </a:r>
          <a:endParaRPr lang="en-US" sz="1400" b="1" kern="1200" dirty="0"/>
        </a:p>
      </dsp:txBody>
      <dsp:txXfrm>
        <a:off x="6737831" y="2083772"/>
        <a:ext cx="1089677" cy="2167890"/>
      </dsp:txXfrm>
    </dsp:sp>
    <dsp:sp modelId="{E17C3001-2016-48C7-B283-B0565EF5557F}">
      <dsp:nvSpPr>
        <dsp:cNvPr id="0" name=""/>
        <dsp:cNvSpPr/>
      </dsp:nvSpPr>
      <dsp:spPr>
        <a:xfrm>
          <a:off x="6770521" y="241065"/>
          <a:ext cx="1024297" cy="1804768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1000" r="-121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D2E2CE5-982B-4FD6-8735-C17F08B75095}">
      <dsp:nvSpPr>
        <dsp:cNvPr id="0" name=""/>
        <dsp:cNvSpPr/>
      </dsp:nvSpPr>
      <dsp:spPr>
        <a:xfrm>
          <a:off x="7860199" y="-84117"/>
          <a:ext cx="1089677" cy="54197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Microwaves and Optics</a:t>
          </a:r>
          <a:endParaRPr lang="en-US" sz="1200" b="1" kern="1200" dirty="0"/>
        </a:p>
      </dsp:txBody>
      <dsp:txXfrm>
        <a:off x="7860199" y="2083772"/>
        <a:ext cx="1089677" cy="2167890"/>
      </dsp:txXfrm>
    </dsp:sp>
    <dsp:sp modelId="{DA2665FB-28F1-4FBE-96D8-B4B48FDC85E2}">
      <dsp:nvSpPr>
        <dsp:cNvPr id="0" name=""/>
        <dsp:cNvSpPr/>
      </dsp:nvSpPr>
      <dsp:spPr>
        <a:xfrm>
          <a:off x="7892889" y="241065"/>
          <a:ext cx="1024297" cy="1804768"/>
        </a:xfrm>
        <a:prstGeom prst="ellipse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7000" r="-67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63C05D4-7D67-441C-9C30-FED05F948320}">
      <dsp:nvSpPr>
        <dsp:cNvPr id="0" name=""/>
        <dsp:cNvSpPr/>
      </dsp:nvSpPr>
      <dsp:spPr>
        <a:xfrm>
          <a:off x="132398" y="3519410"/>
          <a:ext cx="8668273" cy="1691401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 prstMaterial="plastic">
          <a:bevelT w="80600" h="18600" prst="relaxedInset"/>
          <a:bevelB w="80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3429A3-95B4-41ED-AC82-DB968C4A3DD4}">
      <dsp:nvSpPr>
        <dsp:cNvPr id="0" name=""/>
        <dsp:cNvSpPr/>
      </dsp:nvSpPr>
      <dsp:spPr>
        <a:xfrm>
          <a:off x="1620612" y="1035843"/>
          <a:ext cx="1266031" cy="1266031"/>
        </a:xfrm>
        <a:prstGeom prst="gear9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i="0" u="sng" kern="1200" baseline="0" dirty="0" smtClean="0"/>
            <a:t>Strategic axes</a:t>
          </a:r>
          <a:endParaRPr lang="en-US" sz="1100" kern="1200" dirty="0"/>
        </a:p>
      </dsp:txBody>
      <dsp:txXfrm>
        <a:off x="1875141" y="1332405"/>
        <a:ext cx="756973" cy="650766"/>
      </dsp:txXfrm>
    </dsp:sp>
    <dsp:sp modelId="{88E7B59C-BFA2-4AA7-AF0E-8EA9A2EB5A02}">
      <dsp:nvSpPr>
        <dsp:cNvPr id="0" name=""/>
        <dsp:cNvSpPr/>
      </dsp:nvSpPr>
      <dsp:spPr>
        <a:xfrm>
          <a:off x="884012" y="736600"/>
          <a:ext cx="920750" cy="920750"/>
        </a:xfrm>
        <a:prstGeom prst="gear6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i="0" u="sng" kern="1200" baseline="0" dirty="0" err="1" smtClean="0"/>
            <a:t>Dept’s</a:t>
          </a:r>
          <a:r>
            <a:rPr lang="en-US" sz="800" kern="1200" dirty="0" smtClean="0"/>
            <a:t> </a:t>
          </a:r>
          <a:r>
            <a:rPr lang="en-US" sz="1000" b="1" i="0" u="sng" kern="1200" baseline="0" dirty="0" smtClean="0"/>
            <a:t>Teams</a:t>
          </a:r>
          <a:endParaRPr lang="en-US" sz="800" kern="1200" dirty="0"/>
        </a:p>
      </dsp:txBody>
      <dsp:txXfrm>
        <a:off x="1115814" y="969803"/>
        <a:ext cx="457146" cy="454344"/>
      </dsp:txXfrm>
    </dsp:sp>
    <dsp:sp modelId="{1E365775-BAB8-4D3C-AC53-6396FA881611}">
      <dsp:nvSpPr>
        <dsp:cNvPr id="0" name=""/>
        <dsp:cNvSpPr/>
      </dsp:nvSpPr>
      <dsp:spPr>
        <a:xfrm rot="20700000">
          <a:off x="1399726" y="101376"/>
          <a:ext cx="902147" cy="902147"/>
        </a:xfrm>
        <a:prstGeom prst="gear6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i="0" u="sng" kern="1200" baseline="0" dirty="0" smtClean="0"/>
            <a:t>Services</a:t>
          </a:r>
          <a:endParaRPr lang="en-US" sz="1100" kern="1200" dirty="0"/>
        </a:p>
      </dsp:txBody>
      <dsp:txXfrm rot="-20700000">
        <a:off x="1597594" y="299243"/>
        <a:ext cx="506412" cy="506412"/>
      </dsp:txXfrm>
    </dsp:sp>
    <dsp:sp modelId="{3A829309-6061-4521-906A-74ABF2D7A01C}">
      <dsp:nvSpPr>
        <dsp:cNvPr id="0" name=""/>
        <dsp:cNvSpPr/>
      </dsp:nvSpPr>
      <dsp:spPr>
        <a:xfrm>
          <a:off x="1503874" y="855566"/>
          <a:ext cx="1620520" cy="1620520"/>
        </a:xfrm>
        <a:prstGeom prst="circularArrow">
          <a:avLst>
            <a:gd name="adj1" fmla="val 4688"/>
            <a:gd name="adj2" fmla="val 299029"/>
            <a:gd name="adj3" fmla="val 2442656"/>
            <a:gd name="adj4" fmla="val 16029850"/>
            <a:gd name="adj5" fmla="val 5469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AB9AE5-33BB-4AF8-9E87-41B8D3BA5823}">
      <dsp:nvSpPr>
        <dsp:cNvPr id="0" name=""/>
        <dsp:cNvSpPr/>
      </dsp:nvSpPr>
      <dsp:spPr>
        <a:xfrm>
          <a:off x="720949" y="540994"/>
          <a:ext cx="1177409" cy="117740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3031DF-129B-4785-B7AC-F17AC8051490}">
      <dsp:nvSpPr>
        <dsp:cNvPr id="0" name=""/>
        <dsp:cNvSpPr/>
      </dsp:nvSpPr>
      <dsp:spPr>
        <a:xfrm>
          <a:off x="1191050" y="-88106"/>
          <a:ext cx="1269484" cy="126948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6AFC30-AF35-4F65-A731-EF6CE2C1613B}">
      <dsp:nvSpPr>
        <dsp:cNvPr id="0" name=""/>
        <dsp:cNvSpPr/>
      </dsp:nvSpPr>
      <dsp:spPr>
        <a:xfrm>
          <a:off x="146796" y="985004"/>
          <a:ext cx="2190499" cy="721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100" kern="1200" dirty="0" smtClean="0"/>
            <a:t>People</a:t>
          </a:r>
          <a:endParaRPr lang="fr-FR" sz="3100" kern="1200" dirty="0"/>
        </a:p>
      </dsp:txBody>
      <dsp:txXfrm>
        <a:off x="146796" y="985004"/>
        <a:ext cx="2190499" cy="721869"/>
      </dsp:txXfrm>
    </dsp:sp>
    <dsp:sp modelId="{96AA5F16-56C4-4314-9B4E-4FC3187E9825}">
      <dsp:nvSpPr>
        <dsp:cNvPr id="0" name=""/>
        <dsp:cNvSpPr/>
      </dsp:nvSpPr>
      <dsp:spPr>
        <a:xfrm>
          <a:off x="146796" y="2507178"/>
          <a:ext cx="2190499" cy="1352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000" kern="1200" dirty="0" smtClean="0"/>
            <a:t>Faith</a:t>
          </a:r>
          <a:endParaRPr lang="fr-FR" sz="4000" kern="1200" dirty="0"/>
        </a:p>
      </dsp:txBody>
      <dsp:txXfrm>
        <a:off x="146796" y="2507178"/>
        <a:ext cx="2190499" cy="1352430"/>
      </dsp:txXfrm>
    </dsp:sp>
    <dsp:sp modelId="{60699536-66A5-4DE7-BAE0-65CEB81359FB}">
      <dsp:nvSpPr>
        <dsp:cNvPr id="0" name=""/>
        <dsp:cNvSpPr/>
      </dsp:nvSpPr>
      <dsp:spPr>
        <a:xfrm>
          <a:off x="144307" y="765457"/>
          <a:ext cx="174244" cy="174244"/>
        </a:xfrm>
        <a:prstGeom prst="ellips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7AF254-23D5-4090-B174-6B53DA644BB1}">
      <dsp:nvSpPr>
        <dsp:cNvPr id="0" name=""/>
        <dsp:cNvSpPr/>
      </dsp:nvSpPr>
      <dsp:spPr>
        <a:xfrm>
          <a:off x="266278" y="521515"/>
          <a:ext cx="174244" cy="174244"/>
        </a:xfrm>
        <a:prstGeom prst="ellipse">
          <a:avLst/>
        </a:prstGeom>
        <a:solidFill>
          <a:schemeClr val="accent1">
            <a:shade val="50000"/>
            <a:hueOff val="38046"/>
            <a:satOff val="-796"/>
            <a:lumOff val="44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EDBD42-CC14-456D-A84B-37C202856103}">
      <dsp:nvSpPr>
        <dsp:cNvPr id="0" name=""/>
        <dsp:cNvSpPr/>
      </dsp:nvSpPr>
      <dsp:spPr>
        <a:xfrm>
          <a:off x="559009" y="570303"/>
          <a:ext cx="273812" cy="273812"/>
        </a:xfrm>
        <a:prstGeom prst="ellipse">
          <a:avLst/>
        </a:prstGeom>
        <a:solidFill>
          <a:schemeClr val="accent1">
            <a:shade val="50000"/>
            <a:hueOff val="76092"/>
            <a:satOff val="-1592"/>
            <a:lumOff val="885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A9579C-CAD2-47ED-90EC-DFB98CEECAAA}">
      <dsp:nvSpPr>
        <dsp:cNvPr id="0" name=""/>
        <dsp:cNvSpPr/>
      </dsp:nvSpPr>
      <dsp:spPr>
        <a:xfrm>
          <a:off x="802951" y="301967"/>
          <a:ext cx="174244" cy="174244"/>
        </a:xfrm>
        <a:prstGeom prst="ellipse">
          <a:avLst/>
        </a:prstGeom>
        <a:solidFill>
          <a:schemeClr val="accent1">
            <a:shade val="50000"/>
            <a:hueOff val="114138"/>
            <a:satOff val="-2387"/>
            <a:lumOff val="1328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6A9929-A58A-4017-A692-2A8D826ADC45}">
      <dsp:nvSpPr>
        <dsp:cNvPr id="0" name=""/>
        <dsp:cNvSpPr/>
      </dsp:nvSpPr>
      <dsp:spPr>
        <a:xfrm>
          <a:off x="1120075" y="204390"/>
          <a:ext cx="174244" cy="174244"/>
        </a:xfrm>
        <a:prstGeom prst="ellipse">
          <a:avLst/>
        </a:prstGeom>
        <a:solidFill>
          <a:schemeClr val="accent1">
            <a:shade val="50000"/>
            <a:hueOff val="152184"/>
            <a:satOff val="-3183"/>
            <a:lumOff val="1771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B56B18-1133-4E51-AEAC-D4E3F9B33452}">
      <dsp:nvSpPr>
        <dsp:cNvPr id="0" name=""/>
        <dsp:cNvSpPr/>
      </dsp:nvSpPr>
      <dsp:spPr>
        <a:xfrm>
          <a:off x="1510382" y="375150"/>
          <a:ext cx="174244" cy="174244"/>
        </a:xfrm>
        <a:prstGeom prst="ellipse">
          <a:avLst/>
        </a:prstGeom>
        <a:solidFill>
          <a:schemeClr val="accent1">
            <a:shade val="50000"/>
            <a:hueOff val="190230"/>
            <a:satOff val="-3979"/>
            <a:lumOff val="2213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7B1987-DDF7-4035-B5ED-97F982F1161B}">
      <dsp:nvSpPr>
        <dsp:cNvPr id="0" name=""/>
        <dsp:cNvSpPr/>
      </dsp:nvSpPr>
      <dsp:spPr>
        <a:xfrm>
          <a:off x="1754324" y="497121"/>
          <a:ext cx="273812" cy="273812"/>
        </a:xfrm>
        <a:prstGeom prst="ellipse">
          <a:avLst/>
        </a:prstGeom>
        <a:solidFill>
          <a:schemeClr val="accent1">
            <a:shade val="50000"/>
            <a:hueOff val="228276"/>
            <a:satOff val="-4775"/>
            <a:lumOff val="2656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9EE6B7-FDA9-44F0-AF13-D8D5B8F62C30}">
      <dsp:nvSpPr>
        <dsp:cNvPr id="0" name=""/>
        <dsp:cNvSpPr/>
      </dsp:nvSpPr>
      <dsp:spPr>
        <a:xfrm>
          <a:off x="2095843" y="765457"/>
          <a:ext cx="174244" cy="174244"/>
        </a:xfrm>
        <a:prstGeom prst="ellipse">
          <a:avLst/>
        </a:prstGeom>
        <a:solidFill>
          <a:schemeClr val="accent1">
            <a:shade val="50000"/>
            <a:hueOff val="266322"/>
            <a:satOff val="-5571"/>
            <a:lumOff val="309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E2AD60-932D-45A5-8B3A-7B69ABECFC25}">
      <dsp:nvSpPr>
        <dsp:cNvPr id="0" name=""/>
        <dsp:cNvSpPr/>
      </dsp:nvSpPr>
      <dsp:spPr>
        <a:xfrm>
          <a:off x="2242208" y="1033793"/>
          <a:ext cx="174244" cy="174244"/>
        </a:xfrm>
        <a:prstGeom prst="ellipse">
          <a:avLst/>
        </a:prstGeom>
        <a:solidFill>
          <a:schemeClr val="accent1">
            <a:shade val="50000"/>
            <a:hueOff val="304368"/>
            <a:satOff val="-6366"/>
            <a:lumOff val="3542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F8EC80-7720-4AAD-841B-9851DAFBFE94}">
      <dsp:nvSpPr>
        <dsp:cNvPr id="0" name=""/>
        <dsp:cNvSpPr/>
      </dsp:nvSpPr>
      <dsp:spPr>
        <a:xfrm>
          <a:off x="973710" y="521515"/>
          <a:ext cx="448056" cy="448056"/>
        </a:xfrm>
        <a:prstGeom prst="ellipse">
          <a:avLst/>
        </a:prstGeom>
        <a:solidFill>
          <a:schemeClr val="accent1">
            <a:shade val="50000"/>
            <a:hueOff val="342413"/>
            <a:satOff val="-7162"/>
            <a:lumOff val="398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FEFD25-E1CE-4D8E-9B30-8DD251A7EF75}">
      <dsp:nvSpPr>
        <dsp:cNvPr id="0" name=""/>
        <dsp:cNvSpPr/>
      </dsp:nvSpPr>
      <dsp:spPr>
        <a:xfrm>
          <a:off x="22336" y="1448494"/>
          <a:ext cx="174244" cy="174244"/>
        </a:xfrm>
        <a:prstGeom prst="ellipse">
          <a:avLst/>
        </a:prstGeom>
        <a:solidFill>
          <a:schemeClr val="accent1">
            <a:shade val="50000"/>
            <a:hueOff val="342413"/>
            <a:satOff val="-7162"/>
            <a:lumOff val="398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92C821-7D79-4494-A6A1-24F0B4DEABC7}">
      <dsp:nvSpPr>
        <dsp:cNvPr id="0" name=""/>
        <dsp:cNvSpPr/>
      </dsp:nvSpPr>
      <dsp:spPr>
        <a:xfrm>
          <a:off x="168701" y="1668042"/>
          <a:ext cx="273812" cy="273812"/>
        </a:xfrm>
        <a:prstGeom prst="ellipse">
          <a:avLst/>
        </a:prstGeom>
        <a:solidFill>
          <a:schemeClr val="accent1">
            <a:shade val="50000"/>
            <a:hueOff val="304368"/>
            <a:satOff val="-6366"/>
            <a:lumOff val="3542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8BC4C1-CD9D-4EAA-BE57-09C16AD15D00}">
      <dsp:nvSpPr>
        <dsp:cNvPr id="0" name=""/>
        <dsp:cNvSpPr/>
      </dsp:nvSpPr>
      <dsp:spPr>
        <a:xfrm>
          <a:off x="534614" y="1863196"/>
          <a:ext cx="398272" cy="398272"/>
        </a:xfrm>
        <a:prstGeom prst="ellipse">
          <a:avLst/>
        </a:prstGeom>
        <a:solidFill>
          <a:schemeClr val="accent1">
            <a:shade val="50000"/>
            <a:hueOff val="266322"/>
            <a:satOff val="-5571"/>
            <a:lumOff val="309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678B76-58BB-4E91-B495-FAD2648A5BF8}">
      <dsp:nvSpPr>
        <dsp:cNvPr id="0" name=""/>
        <dsp:cNvSpPr/>
      </dsp:nvSpPr>
      <dsp:spPr>
        <a:xfrm>
          <a:off x="1046893" y="2180320"/>
          <a:ext cx="174244" cy="174244"/>
        </a:xfrm>
        <a:prstGeom prst="ellipse">
          <a:avLst/>
        </a:prstGeom>
        <a:solidFill>
          <a:schemeClr val="accent1">
            <a:shade val="50000"/>
            <a:hueOff val="228276"/>
            <a:satOff val="-4775"/>
            <a:lumOff val="2656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4C6455-3069-489F-9556-E4EAA00794E9}">
      <dsp:nvSpPr>
        <dsp:cNvPr id="0" name=""/>
        <dsp:cNvSpPr/>
      </dsp:nvSpPr>
      <dsp:spPr>
        <a:xfrm>
          <a:off x="1144469" y="1863196"/>
          <a:ext cx="273812" cy="273812"/>
        </a:xfrm>
        <a:prstGeom prst="ellipse">
          <a:avLst/>
        </a:prstGeom>
        <a:solidFill>
          <a:schemeClr val="accent1">
            <a:shade val="50000"/>
            <a:hueOff val="190230"/>
            <a:satOff val="-3979"/>
            <a:lumOff val="2213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8A67C2-AD89-4E94-AE62-A035851E9ED6}">
      <dsp:nvSpPr>
        <dsp:cNvPr id="0" name=""/>
        <dsp:cNvSpPr/>
      </dsp:nvSpPr>
      <dsp:spPr>
        <a:xfrm>
          <a:off x="1388411" y="2204714"/>
          <a:ext cx="174244" cy="174244"/>
        </a:xfrm>
        <a:prstGeom prst="ellipse">
          <a:avLst/>
        </a:prstGeom>
        <a:solidFill>
          <a:schemeClr val="accent1">
            <a:shade val="50000"/>
            <a:hueOff val="152184"/>
            <a:satOff val="-3183"/>
            <a:lumOff val="1771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37CBF7-1415-4E69-AFAE-04789DBCBB1B}">
      <dsp:nvSpPr>
        <dsp:cNvPr id="0" name=""/>
        <dsp:cNvSpPr/>
      </dsp:nvSpPr>
      <dsp:spPr>
        <a:xfrm>
          <a:off x="1607959" y="1814407"/>
          <a:ext cx="398272" cy="398272"/>
        </a:xfrm>
        <a:prstGeom prst="ellipse">
          <a:avLst/>
        </a:prstGeom>
        <a:solidFill>
          <a:schemeClr val="accent1">
            <a:shade val="50000"/>
            <a:hueOff val="114138"/>
            <a:satOff val="-2387"/>
            <a:lumOff val="1328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D8F663-8E54-4EE5-9762-DBA6FCD4C0CF}">
      <dsp:nvSpPr>
        <dsp:cNvPr id="0" name=""/>
        <dsp:cNvSpPr/>
      </dsp:nvSpPr>
      <dsp:spPr>
        <a:xfrm>
          <a:off x="2144632" y="1716830"/>
          <a:ext cx="273812" cy="273812"/>
        </a:xfrm>
        <a:prstGeom prst="ellipse">
          <a:avLst/>
        </a:prstGeom>
        <a:solidFill>
          <a:schemeClr val="accent1">
            <a:shade val="50000"/>
            <a:hueOff val="76092"/>
            <a:satOff val="-1592"/>
            <a:lumOff val="885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3CC37B-4CA6-4F4D-85B1-66475D3406BA}">
      <dsp:nvSpPr>
        <dsp:cNvPr id="0" name=""/>
        <dsp:cNvSpPr/>
      </dsp:nvSpPr>
      <dsp:spPr>
        <a:xfrm>
          <a:off x="2418444" y="569897"/>
          <a:ext cx="804148" cy="1535206"/>
        </a:xfrm>
        <a:prstGeom prst="chevron">
          <a:avLst>
            <a:gd name="adj" fmla="val 6231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B885F4-2360-454C-A5D0-B939707AC379}">
      <dsp:nvSpPr>
        <dsp:cNvPr id="0" name=""/>
        <dsp:cNvSpPr/>
      </dsp:nvSpPr>
      <dsp:spPr>
        <a:xfrm>
          <a:off x="3076383" y="569897"/>
          <a:ext cx="804148" cy="1535206"/>
        </a:xfrm>
        <a:prstGeom prst="chevron">
          <a:avLst>
            <a:gd name="adj" fmla="val 62310"/>
          </a:avLst>
        </a:prstGeom>
        <a:solidFill>
          <a:schemeClr val="accent1">
            <a:shade val="90000"/>
            <a:hueOff val="375112"/>
            <a:satOff val="-6927"/>
            <a:lumOff val="3212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221C91-5424-4E7D-BA4F-2D24B4C563E1}">
      <dsp:nvSpPr>
        <dsp:cNvPr id="0" name=""/>
        <dsp:cNvSpPr/>
      </dsp:nvSpPr>
      <dsp:spPr>
        <a:xfrm>
          <a:off x="4045016" y="460986"/>
          <a:ext cx="1864161" cy="1864161"/>
        </a:xfrm>
        <a:prstGeom prst="ellipse">
          <a:avLst/>
        </a:prstGeom>
        <a:solidFill>
          <a:schemeClr val="accent1">
            <a:shade val="50000"/>
            <a:hueOff val="38046"/>
            <a:satOff val="-796"/>
            <a:lumOff val="44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100" kern="1200" dirty="0" err="1" smtClean="0"/>
            <a:t>Projects</a:t>
          </a:r>
          <a:endParaRPr lang="fr-FR" sz="3100" kern="1200" dirty="0"/>
        </a:p>
      </dsp:txBody>
      <dsp:txXfrm>
        <a:off x="4318016" y="733986"/>
        <a:ext cx="1318161" cy="1318161"/>
      </dsp:txXfrm>
    </dsp:sp>
    <dsp:sp modelId="{EC726C04-AC72-45E0-AF72-29BFE5ED7DA9}">
      <dsp:nvSpPr>
        <dsp:cNvPr id="0" name=""/>
        <dsp:cNvSpPr/>
      </dsp:nvSpPr>
      <dsp:spPr>
        <a:xfrm>
          <a:off x="3880531" y="2507178"/>
          <a:ext cx="2193131" cy="1352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000" kern="1200" dirty="0" smtClean="0"/>
            <a:t>Living in the future</a:t>
          </a:r>
          <a:endParaRPr lang="fr-FR" sz="4000" kern="1200" dirty="0"/>
        </a:p>
      </dsp:txBody>
      <dsp:txXfrm>
        <a:off x="3880531" y="2507178"/>
        <a:ext cx="2193131" cy="13524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F5A4A1-F578-AA47-8100-471CC7778B3E}" type="datetimeFigureOut">
              <a:rPr lang="fr-FR" smtClean="0"/>
              <a:t>19/06/2018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AD70F0-D154-F249-924C-C7A472EAA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1101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76D78-D8A3-0549-9D8B-DC57DC185FBE}" type="datetimeFigureOut">
              <a:rPr lang="fr-FR" smtClean="0"/>
              <a:t>19/06/2018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231DA-8426-B34D-AD78-DBC144B1899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02962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idea of my presentation is to give a </a:t>
            </a:r>
            <a:r>
              <a:rPr lang="en-US" sz="1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brief overview of the activity of the lab </a:t>
            </a:r>
            <a:r>
              <a:rPr 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of </a:t>
            </a:r>
            <a:r>
              <a:rPr lang="en-US" sz="1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way the lab is interacting with partners</a:t>
            </a:r>
            <a:r>
              <a:rPr 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regional, national and international level. </a:t>
            </a:r>
          </a:p>
          <a:p>
            <a:endParaRPr lang="en-US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this to be efficiently done, you have to first have </a:t>
            </a:r>
            <a:r>
              <a:rPr lang="en-US" sz="1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keys to understand the French research landscape organization</a:t>
            </a:r>
            <a:r>
              <a:rPr 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231DA-8426-B34D-AD78-DBC144B18992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953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04" indent="-285694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776" indent="-228556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99886" indent="-228556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6997" indent="-228556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107" indent="-22855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218" indent="-22855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328" indent="-22855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438" indent="-22855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93AEF8A-E6C6-DF47-8A04-85BDEB79FFD2}" type="slidenum">
              <a:rPr lang="fr-FR" sz="1200"/>
              <a:pPr/>
              <a:t>3</a:t>
            </a:fld>
            <a:endParaRPr lang="fr-FR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Briefly, two types of entities hire the </a:t>
            </a:r>
            <a:r>
              <a:rPr lang="en-US" sz="1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 working in the academic area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universities or research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organisations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sz="10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 from university, Professors, have a </a:t>
            </a:r>
            <a:r>
              <a:rPr lang="en-US" sz="1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mandatory teaching activity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this is not the case for the </a:t>
            </a:r>
            <a:r>
              <a:rPr lang="en-US" sz="1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full-time researchers. </a:t>
            </a:r>
          </a:p>
          <a:p>
            <a:endParaRPr lang="en-US" sz="10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Labs, in France, </a:t>
            </a:r>
            <a:r>
              <a:rPr lang="en-US" sz="1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gather those two populations plus the support personal working 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technical or administrative area. </a:t>
            </a:r>
          </a:p>
          <a:p>
            <a:endParaRPr lang="en-US" sz="10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LAAS is uniquely depending on CNRS but </a:t>
            </a:r>
            <a:r>
              <a:rPr lang="en-US" sz="1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does not mean that people working in LAAS are only full-time researcher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We have also university professors and associate professors. </a:t>
            </a:r>
            <a:r>
              <a:rPr lang="en-US" sz="1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makes our force.</a:t>
            </a:r>
          </a:p>
          <a:p>
            <a:endParaRPr lang="fr-FR" sz="10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 CNRS institutes fund us: informatics and engineering. We have </a:t>
            </a:r>
            <a:r>
              <a:rPr lang="en-US" sz="1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collaborative conventions 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in-town universities. </a:t>
            </a:r>
          </a:p>
          <a:p>
            <a:endParaRPr lang="en-US" sz="10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an Affiliate Industrial Club, we are involved in several local and national networks. We </a:t>
            </a:r>
            <a:r>
              <a:rPr lang="en-US" sz="1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quite pervasive which is pretty time and energy consuming but we have also return on investment 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signs from time to time. </a:t>
            </a:r>
            <a:endParaRPr lang="fr-FR" sz="10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</a:pPr>
            <a:endParaRPr lang="fr-FR" sz="10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022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Several key figures of the lab are reported here: </a:t>
            </a:r>
          </a:p>
          <a:p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huge surface, </a:t>
            </a:r>
          </a:p>
          <a:p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huge number of people to interact with on a daily base,</a:t>
            </a:r>
          </a:p>
          <a:p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huge responsibility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231DA-8426-B34D-AD78-DBC144B18992}" type="slidenum">
              <a:rPr lang="fr-FR" smtClean="0"/>
              <a:t>4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GB" smtClean="0"/>
              <a:t>13/10/2015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e l’en-tête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fr-FR" smtClean="0"/>
              <a:t>LAAS-CNRS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3912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motivates people in the lab?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the possibility for everyone to express and exalt her or his potential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the possibility for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 to create, innovate and make the impossible possible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Is the ability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address the whole chain of the engineering processes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domains such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ambient intelligence, space, living or energy.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I’ll be back on that in a few minutes.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231DA-8426-B34D-AD78-DBC144B18992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1648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LAAS spinal cord is presented here. 4 strategic axes, 8 departments… (to read on slides).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231DA-8426-B34D-AD78-DBC144B18992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828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strategic axes are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encompassing most of our activities from an application perspective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Ambient Intelligence is dealing with (etc.).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231DA-8426-B34D-AD78-DBC144B18992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3180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departments are dealing with Crucial Computing challenges, Networks and Communications issues etc.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are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crossed from one part to the other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the four strategic axes that </a:t>
            </a:r>
            <a:r>
              <a:rPr lang="en-US" sz="1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foster common actions involving departments with different disciplinary footprint.</a:t>
            </a:r>
            <a:endParaRPr lang="fr-FR" sz="14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400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231DA-8426-B34D-AD78-DBC144B18992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0701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C460B3-8C09-8446-AC33-0ECAFD3D2910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GB" smtClean="0"/>
              <a:t>13/10/2015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e l’en-tête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fr-FR" smtClean="0"/>
              <a:t>LAAS-CNRS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2001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What’s</a:t>
            </a:r>
            <a:r>
              <a:rPr lang="fr-FR" dirty="0" smtClean="0"/>
              <a:t> LAAS </a:t>
            </a:r>
            <a:r>
              <a:rPr lang="fr-FR" dirty="0" err="1" smtClean="0"/>
              <a:t>inspiring</a:t>
            </a:r>
            <a:r>
              <a:rPr lang="fr-FR" baseline="0" dirty="0" smtClean="0"/>
              <a:t> to me : people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="1" baseline="0" dirty="0" smtClean="0"/>
              <a:t>have </a:t>
            </a:r>
            <a:r>
              <a:rPr lang="fr-FR" b="1" baseline="0" dirty="0" err="1" smtClean="0"/>
              <a:t>faith</a:t>
            </a:r>
            <a:r>
              <a:rPr lang="fr-FR" b="1" baseline="0" dirty="0" smtClean="0"/>
              <a:t> in </a:t>
            </a:r>
            <a:r>
              <a:rPr lang="fr-FR" b="1" baseline="0" dirty="0" err="1" smtClean="0"/>
              <a:t>what</a:t>
            </a:r>
            <a:r>
              <a:rPr lang="fr-FR" b="1" baseline="0" dirty="0" smtClean="0"/>
              <a:t> </a:t>
            </a:r>
            <a:r>
              <a:rPr lang="fr-FR" b="1" baseline="0" dirty="0" err="1" smtClean="0"/>
              <a:t>they</a:t>
            </a:r>
            <a:r>
              <a:rPr lang="fr-FR" b="1" baseline="0" dirty="0" smtClean="0"/>
              <a:t> are </a:t>
            </a:r>
            <a:r>
              <a:rPr lang="fr-FR" b="1" baseline="0" dirty="0" err="1" smtClean="0"/>
              <a:t>doing</a:t>
            </a:r>
            <a:r>
              <a:rPr lang="fr-FR" b="1" baseline="0" dirty="0" smtClean="0"/>
              <a:t> on a </a:t>
            </a:r>
            <a:r>
              <a:rPr lang="fr-FR" b="1" baseline="0" dirty="0" err="1" smtClean="0"/>
              <a:t>daily</a:t>
            </a:r>
            <a:r>
              <a:rPr lang="fr-FR" b="1" baseline="0" dirty="0" smtClean="0"/>
              <a:t> basis</a:t>
            </a:r>
            <a:r>
              <a:rPr lang="fr-FR" baseline="0" dirty="0" smtClean="0"/>
              <a:t>, setting-up </a:t>
            </a:r>
            <a:r>
              <a:rPr lang="fr-FR" b="1" baseline="0" dirty="0" err="1" smtClean="0"/>
              <a:t>projects</a:t>
            </a:r>
            <a:r>
              <a:rPr lang="fr-FR" b="1" baseline="0" dirty="0" smtClean="0"/>
              <a:t> </a:t>
            </a:r>
            <a:r>
              <a:rPr lang="fr-FR" b="1" baseline="0" dirty="0" err="1" smtClean="0"/>
              <a:t>that</a:t>
            </a:r>
            <a:r>
              <a:rPr lang="fr-FR" b="1" baseline="0" dirty="0" smtClean="0"/>
              <a:t> </a:t>
            </a:r>
            <a:r>
              <a:rPr lang="fr-FR" b="1" baseline="0" dirty="0" err="1" smtClean="0"/>
              <a:t>will</a:t>
            </a:r>
            <a:r>
              <a:rPr lang="fr-FR" b="1" baseline="0" dirty="0" smtClean="0"/>
              <a:t> </a:t>
            </a:r>
            <a:r>
              <a:rPr lang="fr-FR" b="1" baseline="0" dirty="0" err="1" smtClean="0"/>
              <a:t>eventually</a:t>
            </a:r>
            <a:r>
              <a:rPr lang="fr-FR" b="1" baseline="0" dirty="0" smtClean="0"/>
              <a:t> </a:t>
            </a:r>
            <a:r>
              <a:rPr lang="fr-FR" b="1" baseline="0" dirty="0" err="1" smtClean="0"/>
              <a:t>allow</a:t>
            </a:r>
            <a:r>
              <a:rPr lang="fr-FR" b="1" baseline="0" dirty="0" smtClean="0"/>
              <a:t> living </a:t>
            </a:r>
            <a:r>
              <a:rPr lang="fr-FR" b="1" baseline="0" dirty="0" err="1" smtClean="0"/>
              <a:t>well</a:t>
            </a:r>
            <a:r>
              <a:rPr lang="fr-FR" b="1" baseline="0" dirty="0" smtClean="0"/>
              <a:t> and </a:t>
            </a:r>
            <a:r>
              <a:rPr lang="fr-FR" b="1" baseline="0" dirty="0" err="1" smtClean="0"/>
              <a:t>raising</a:t>
            </a:r>
            <a:r>
              <a:rPr lang="fr-FR" b="1" baseline="0" dirty="0" smtClean="0"/>
              <a:t> </a:t>
            </a:r>
            <a:r>
              <a:rPr lang="fr-FR" b="1" baseline="0" dirty="0" err="1" smtClean="0"/>
              <a:t>awareness</a:t>
            </a:r>
            <a:r>
              <a:rPr lang="fr-FR" b="1" baseline="0" dirty="0" smtClean="0"/>
              <a:t> about </a:t>
            </a:r>
            <a:r>
              <a:rPr lang="fr-FR" b="1" baseline="0" dirty="0" err="1" smtClean="0"/>
              <a:t>what</a:t>
            </a:r>
            <a:r>
              <a:rPr lang="fr-FR" b="1" baseline="0" dirty="0" smtClean="0"/>
              <a:t> future </a:t>
            </a:r>
            <a:r>
              <a:rPr lang="fr-FR" b="1" baseline="0" dirty="0" err="1" smtClean="0"/>
              <a:t>would</a:t>
            </a:r>
            <a:r>
              <a:rPr lang="fr-FR" b="1" baseline="0" dirty="0" smtClean="0"/>
              <a:t> </a:t>
            </a:r>
            <a:r>
              <a:rPr lang="fr-FR" b="1" baseline="0" dirty="0" err="1" smtClean="0"/>
              <a:t>be</a:t>
            </a:r>
            <a:r>
              <a:rPr lang="fr-FR" b="1" baseline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231DA-8426-B34D-AD78-DBC144B18992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5350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1753940"/>
            <a:ext cx="9144000" cy="1212684"/>
          </a:xfrm>
          <a:prstGeom prst="rect">
            <a:avLst/>
          </a:prstGeom>
        </p:spPr>
        <p:txBody>
          <a:bodyPr/>
          <a:lstStyle>
            <a:lvl1pPr algn="r">
              <a:defRPr b="0">
                <a:latin typeface="Arial"/>
                <a:cs typeface="Arial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EECDCFD7-1C97-8348-8BEC-C078C551A430}" type="datetimeFigureOut">
              <a:rPr lang="fr-FR" smtClean="0"/>
              <a:pPr/>
              <a:t>19/06/2018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2300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positvives de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82553" y="219046"/>
            <a:ext cx="8037962" cy="565079"/>
          </a:xfrm>
        </p:spPr>
        <p:txBody>
          <a:bodyPr wrap="square" tIns="0" bIns="0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886914" y="6356356"/>
            <a:ext cx="2133600" cy="365125"/>
          </a:xfrm>
        </p:spPr>
        <p:txBody>
          <a:bodyPr/>
          <a:lstStyle/>
          <a:p>
            <a:fld id="{8C903B57-454D-0C4C-8E06-5C7FC8D793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4148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924" y="38589"/>
            <a:ext cx="7664174" cy="787781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>
          <a:xfrm>
            <a:off x="254000" y="1130300"/>
            <a:ext cx="4203700" cy="538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3"/>
          <p:cNvSpPr>
            <a:spLocks noGrp="1"/>
          </p:cNvSpPr>
          <p:nvPr>
            <p:ph sz="quarter" idx="11"/>
          </p:nvPr>
        </p:nvSpPr>
        <p:spPr>
          <a:xfrm>
            <a:off x="8447088" y="2260600"/>
            <a:ext cx="3492500" cy="2984500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contenu 3"/>
          <p:cNvSpPr>
            <a:spLocks noGrp="1"/>
          </p:cNvSpPr>
          <p:nvPr>
            <p:ph sz="quarter" idx="12"/>
          </p:nvPr>
        </p:nvSpPr>
        <p:spPr>
          <a:xfrm>
            <a:off x="4724400" y="1130300"/>
            <a:ext cx="4203700" cy="538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967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9475" y="2019467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 lang="fr-FR" sz="4400" b="1" kern="1200" dirty="0" smtClean="0">
                <a:solidFill>
                  <a:srgbClr val="003A6D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noProof="0" dirty="0" err="1" smtClean="0"/>
              <a:t>Cliquez</a:t>
            </a:r>
            <a:r>
              <a:rPr lang="en-US" noProof="0" dirty="0" smtClean="0"/>
              <a:t> et </a:t>
            </a:r>
            <a:r>
              <a:rPr lang="en-US" noProof="0" dirty="0" err="1" smtClean="0"/>
              <a:t>modifiez</a:t>
            </a:r>
            <a:r>
              <a:rPr lang="en-US" noProof="0" dirty="0" smtClean="0"/>
              <a:t> le </a:t>
            </a:r>
            <a:r>
              <a:rPr lang="en-US" noProof="0" dirty="0" err="1" smtClean="0"/>
              <a:t>titre</a:t>
            </a:r>
            <a:endParaRPr lang="en-US" noProof="0" dirty="0"/>
          </a:p>
        </p:txBody>
      </p:sp>
      <p:sp>
        <p:nvSpPr>
          <p:cNvPr id="4" name="Sous-titre 2"/>
          <p:cNvSpPr>
            <a:spLocks noGrp="1"/>
          </p:cNvSpPr>
          <p:nvPr>
            <p:ph type="subTitle" idx="1"/>
          </p:nvPr>
        </p:nvSpPr>
        <p:spPr>
          <a:xfrm>
            <a:off x="540806" y="4160849"/>
            <a:ext cx="8078263" cy="122860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2800" b="1" kern="1200" dirty="0">
                <a:solidFill>
                  <a:srgbClr val="003A6D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err="1" smtClean="0"/>
              <a:t>Cliquez</a:t>
            </a:r>
            <a:r>
              <a:rPr lang="en-US" noProof="0" dirty="0" smtClean="0"/>
              <a:t> pour modifier le style des sous-</a:t>
            </a:r>
            <a:r>
              <a:rPr lang="en-US" noProof="0" dirty="0" err="1" smtClean="0"/>
              <a:t>titres</a:t>
            </a:r>
            <a:r>
              <a:rPr lang="en-US" noProof="0" dirty="0" smtClean="0"/>
              <a:t> du masque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26790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27100" y="38589"/>
            <a:ext cx="8042590" cy="7877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7800" y="1027490"/>
            <a:ext cx="8791890" cy="5483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9118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923" y="38589"/>
            <a:ext cx="7664174" cy="787781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>
          <a:xfrm>
            <a:off x="254000" y="1130300"/>
            <a:ext cx="4203700" cy="538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contenu 3"/>
          <p:cNvSpPr>
            <a:spLocks noGrp="1"/>
          </p:cNvSpPr>
          <p:nvPr>
            <p:ph sz="quarter" idx="11"/>
          </p:nvPr>
        </p:nvSpPr>
        <p:spPr>
          <a:xfrm>
            <a:off x="8447088" y="2260600"/>
            <a:ext cx="3492500" cy="2984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contenu 3"/>
          <p:cNvSpPr>
            <a:spLocks noGrp="1"/>
          </p:cNvSpPr>
          <p:nvPr>
            <p:ph sz="quarter" idx="12"/>
          </p:nvPr>
        </p:nvSpPr>
        <p:spPr>
          <a:xfrm>
            <a:off x="4724400" y="1130300"/>
            <a:ext cx="4203700" cy="538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2357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12751" y="461525"/>
            <a:ext cx="8229600" cy="357187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28076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27100" y="38589"/>
            <a:ext cx="8042590" cy="787781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578600"/>
            <a:ext cx="19050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err="1"/>
              <a:t>Dec</a:t>
            </a:r>
            <a:r>
              <a:rPr lang="fr-FR" dirty="0"/>
              <a:t>. 2010</a:t>
            </a:r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786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LAAS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74975" y="58991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D414E-45A1-E74B-8CA1-6AB987BF2D91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26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923" y="38589"/>
            <a:ext cx="7664174" cy="787781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>
          <a:xfrm>
            <a:off x="254000" y="1130300"/>
            <a:ext cx="4203700" cy="538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3"/>
          <p:cNvSpPr>
            <a:spLocks noGrp="1"/>
          </p:cNvSpPr>
          <p:nvPr>
            <p:ph sz="quarter" idx="11"/>
          </p:nvPr>
        </p:nvSpPr>
        <p:spPr>
          <a:xfrm>
            <a:off x="8447088" y="2260600"/>
            <a:ext cx="3492500" cy="2984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contenu 3"/>
          <p:cNvSpPr>
            <a:spLocks noGrp="1"/>
          </p:cNvSpPr>
          <p:nvPr>
            <p:ph sz="quarter" idx="12"/>
          </p:nvPr>
        </p:nvSpPr>
        <p:spPr>
          <a:xfrm>
            <a:off x="4724400" y="1130300"/>
            <a:ext cx="4203700" cy="538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2357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27100" y="38589"/>
            <a:ext cx="8042590" cy="787781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368300" y="1155700"/>
            <a:ext cx="3983038" cy="5372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4889500" y="1155700"/>
            <a:ext cx="3983038" cy="5372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19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1753940"/>
            <a:ext cx="9144000" cy="1212684"/>
          </a:xfrm>
          <a:prstGeom prst="rect">
            <a:avLst/>
          </a:prstGeom>
        </p:spPr>
        <p:txBody>
          <a:bodyPr/>
          <a:lstStyle>
            <a:lvl1pPr algn="r">
              <a:defRPr b="0">
                <a:latin typeface="Arial"/>
                <a:cs typeface="Arial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EECDCFD7-1C97-8348-8BEC-C078C551A430}" type="datetimeFigureOut">
              <a:rPr lang="fr-FR" smtClean="0"/>
              <a:pPr/>
              <a:t>19/06/2018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8565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file://localhost/Users/daurat/1-TRAVAUX%20DOMI/1-TRAVAUX/1-Equipes%20de%20recherche/COM_Marie-Laure/Nouvelle%20charte%20graphique/LAAS-2016.jpg" TargetMode="Externa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file://localhost/Users/daurat/1-TRAVAUX%20DOMI/1-TRAVAUX/1-Equipes%20de%20recherche/COM_Marie-Laure/Nouvelle%20charte%20graphique/LAAS-2016.jpg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file://localhost/Users/daurat/1-TRAVAUX%20DOMI/1-TRAVAUX/1-Equipes%20de%20recherche/COM_Marie-Laure/Nouvelle%20charte%20graphique/LAAS-2016.jpg" TargetMode="Externa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585291"/>
            <a:ext cx="9144000" cy="1492582"/>
          </a:xfrm>
          <a:prstGeom prst="rect">
            <a:avLst/>
          </a:prstGeom>
          <a:solidFill>
            <a:srgbClr val="001A3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 userDrawn="1"/>
        </p:nvSpPr>
        <p:spPr>
          <a:xfrm>
            <a:off x="4082943" y="3012353"/>
            <a:ext cx="5061058" cy="182880"/>
          </a:xfrm>
          <a:prstGeom prst="rect">
            <a:avLst/>
          </a:prstGeom>
          <a:solidFill>
            <a:srgbClr val="FF2E4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732611" y="28449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BAD7"/>
                </a:solidFill>
                <a:latin typeface="Avenir Book"/>
                <a:cs typeface="Avenir Book"/>
              </a:defRPr>
            </a:lvl1pPr>
          </a:lstStyle>
          <a:p>
            <a:fld id="{EECDCFD7-1C97-8348-8BEC-C078C551A430}" type="datetimeFigureOut">
              <a:rPr lang="fr-FR" smtClean="0"/>
              <a:pPr/>
              <a:t>19/06/2018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41" y="76372"/>
            <a:ext cx="1654719" cy="95402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-6792" y="6356351"/>
            <a:ext cx="9150792" cy="501651"/>
          </a:xfrm>
          <a:prstGeom prst="rect">
            <a:avLst/>
          </a:prstGeom>
          <a:solidFill>
            <a:srgbClr val="001A3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900" dirty="0" smtClean="0">
                <a:solidFill>
                  <a:srgbClr val="00BAD7"/>
                </a:solidFill>
                <a:latin typeface="Avenir Light"/>
                <a:cs typeface="Avenir Light"/>
              </a:rPr>
              <a:t>	LAAS-CNRS</a:t>
            </a:r>
            <a:br>
              <a:rPr lang="fr-FR" sz="900" dirty="0" smtClean="0">
                <a:solidFill>
                  <a:srgbClr val="00BAD7"/>
                </a:solidFill>
                <a:latin typeface="Avenir Light"/>
                <a:cs typeface="Avenir Light"/>
              </a:rPr>
            </a:br>
            <a:r>
              <a:rPr lang="fr-FR" sz="900" dirty="0" smtClean="0">
                <a:solidFill>
                  <a:srgbClr val="00BAD7"/>
                </a:solidFill>
                <a:latin typeface="Avenir Light"/>
                <a:cs typeface="Avenir Light"/>
              </a:rPr>
              <a:t>	/</a:t>
            </a:r>
            <a:r>
              <a:rPr lang="fr-FR" sz="900" dirty="0" smtClean="0">
                <a:latin typeface="Avenir Light"/>
                <a:cs typeface="Avenir Light"/>
              </a:rPr>
              <a:t> Laboratoire d’analyse et d’architecture des systèmes du CNRS</a:t>
            </a:r>
            <a:endParaRPr lang="fr-FR" sz="900" dirty="0">
              <a:latin typeface="Avenir Light"/>
              <a:cs typeface="Avenir Light"/>
            </a:endParaRPr>
          </a:p>
        </p:txBody>
      </p:sp>
      <p:pic>
        <p:nvPicPr>
          <p:cNvPr id="2" name="Image 1" descr="CNRSfilaire-Mono-B.eps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" y="6384163"/>
            <a:ext cx="398769" cy="432000"/>
          </a:xfrm>
          <a:prstGeom prst="rect">
            <a:avLst/>
          </a:prstGeom>
        </p:spPr>
      </p:pic>
      <p:pic>
        <p:nvPicPr>
          <p:cNvPr id="3" name="Image 2" descr="UT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863" y="6374893"/>
            <a:ext cx="352265" cy="453519"/>
          </a:xfrm>
          <a:prstGeom prst="rect">
            <a:avLst/>
          </a:prstGeom>
        </p:spPr>
      </p:pic>
      <p:sp>
        <p:nvSpPr>
          <p:cNvPr id="5" name="ZoneTexte 4"/>
          <p:cNvSpPr txBox="1"/>
          <p:nvPr userDrawn="1"/>
        </p:nvSpPr>
        <p:spPr>
          <a:xfrm>
            <a:off x="7324614" y="6377984"/>
            <a:ext cx="1446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 dirty="0" smtClean="0">
                <a:solidFill>
                  <a:schemeClr val="bg1"/>
                </a:solidFill>
                <a:latin typeface="Avenir Light"/>
                <a:cs typeface="Avenir Light"/>
              </a:rPr>
              <a:t>Laboratoire conventionné</a:t>
            </a:r>
            <a:br>
              <a:rPr lang="fr-FR" sz="800" dirty="0" smtClean="0">
                <a:solidFill>
                  <a:schemeClr val="bg1"/>
                </a:solidFill>
                <a:latin typeface="Avenir Light"/>
                <a:cs typeface="Avenir Light"/>
              </a:rPr>
            </a:br>
            <a:r>
              <a:rPr lang="fr-FR" sz="800" dirty="0" smtClean="0">
                <a:solidFill>
                  <a:schemeClr val="bg1"/>
                </a:solidFill>
                <a:latin typeface="Avenir Light"/>
                <a:cs typeface="Avenir Light"/>
              </a:rPr>
              <a:t>avec l’Université Fédérale</a:t>
            </a:r>
            <a:r>
              <a:rPr lang="fr-FR" sz="800" baseline="0" dirty="0" smtClean="0">
                <a:solidFill>
                  <a:schemeClr val="bg1"/>
                </a:solidFill>
                <a:latin typeface="Avenir Light"/>
                <a:cs typeface="Avenir Light"/>
              </a:rPr>
              <a:t/>
            </a:r>
            <a:br>
              <a:rPr lang="fr-FR" sz="800" baseline="0" dirty="0" smtClean="0">
                <a:solidFill>
                  <a:schemeClr val="bg1"/>
                </a:solidFill>
                <a:latin typeface="Avenir Light"/>
                <a:cs typeface="Avenir Light"/>
              </a:rPr>
            </a:br>
            <a:r>
              <a:rPr lang="fr-FR" sz="800" baseline="0" dirty="0" smtClean="0">
                <a:solidFill>
                  <a:schemeClr val="bg1"/>
                </a:solidFill>
                <a:latin typeface="Avenir Light"/>
                <a:cs typeface="Avenir Light"/>
              </a:rPr>
              <a:t>de Toulouse Midi-Pyrénées</a:t>
            </a:r>
            <a:endParaRPr lang="fr-FR" sz="800" dirty="0">
              <a:solidFill>
                <a:schemeClr val="bg1"/>
              </a:solidFill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324529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</p:sldLayoutIdLst>
  <p:txStyles>
    <p:titleStyle>
      <a:lvl1pPr algn="l" defTabSz="457200" rtl="0" eaLnBrk="1" latinLnBrk="0" hangingPunct="1">
        <a:spcBef>
          <a:spcPct val="0"/>
        </a:spcBef>
        <a:buNone/>
        <a:defRPr sz="4400" b="1" i="0" kern="1200">
          <a:solidFill>
            <a:srgbClr val="FFFFFF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585291"/>
            <a:ext cx="9144000" cy="1492582"/>
          </a:xfrm>
          <a:prstGeom prst="rect">
            <a:avLst/>
          </a:prstGeom>
          <a:solidFill>
            <a:srgbClr val="001A3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 userDrawn="1"/>
        </p:nvSpPr>
        <p:spPr>
          <a:xfrm>
            <a:off x="4082943" y="3012353"/>
            <a:ext cx="5061058" cy="182880"/>
          </a:xfrm>
          <a:prstGeom prst="rect">
            <a:avLst/>
          </a:prstGeom>
          <a:solidFill>
            <a:srgbClr val="FF2E4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732611" y="28449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BAD7"/>
                </a:solidFill>
                <a:latin typeface="Avenir Book"/>
                <a:cs typeface="Avenir Book"/>
              </a:defRPr>
            </a:lvl1pPr>
          </a:lstStyle>
          <a:p>
            <a:fld id="{EECDCFD7-1C97-8348-8BEC-C078C551A430}" type="datetimeFigureOut">
              <a:rPr lang="fr-FR" smtClean="0"/>
              <a:pPr/>
              <a:t>19/06/2018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41" y="76372"/>
            <a:ext cx="1654719" cy="95402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-6792" y="6356351"/>
            <a:ext cx="9150792" cy="501651"/>
          </a:xfrm>
          <a:prstGeom prst="rect">
            <a:avLst/>
          </a:prstGeom>
          <a:solidFill>
            <a:srgbClr val="001A3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900" dirty="0" smtClean="0">
                <a:solidFill>
                  <a:srgbClr val="00BAD7"/>
                </a:solidFill>
                <a:latin typeface="Avenir Light"/>
                <a:cs typeface="Avenir Light"/>
              </a:rPr>
              <a:t>	LAAS-CNRS</a:t>
            </a:r>
            <a:br>
              <a:rPr lang="fr-FR" sz="900" dirty="0" smtClean="0">
                <a:solidFill>
                  <a:srgbClr val="00BAD7"/>
                </a:solidFill>
                <a:latin typeface="Avenir Light"/>
                <a:cs typeface="Avenir Light"/>
              </a:rPr>
            </a:br>
            <a:r>
              <a:rPr lang="fr-FR" sz="900" dirty="0" smtClean="0">
                <a:solidFill>
                  <a:srgbClr val="00BAD7"/>
                </a:solidFill>
                <a:latin typeface="Avenir Light"/>
                <a:cs typeface="Avenir Light"/>
              </a:rPr>
              <a:t>	/</a:t>
            </a:r>
            <a:r>
              <a:rPr lang="fr-FR" sz="900" dirty="0" smtClean="0">
                <a:latin typeface="Avenir Light"/>
                <a:cs typeface="Avenir Light"/>
              </a:rPr>
              <a:t> Laboratoire d’analyse et d’architecture des systèmes du CNRS</a:t>
            </a:r>
            <a:endParaRPr lang="fr-FR" sz="900" dirty="0">
              <a:latin typeface="Avenir Light"/>
              <a:cs typeface="Avenir Light"/>
            </a:endParaRPr>
          </a:p>
        </p:txBody>
      </p:sp>
      <p:pic>
        <p:nvPicPr>
          <p:cNvPr id="2" name="Image 1" descr="CNRSfilaire-Mono-B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" y="6384163"/>
            <a:ext cx="398769" cy="432000"/>
          </a:xfrm>
          <a:prstGeom prst="rect">
            <a:avLst/>
          </a:prstGeom>
        </p:spPr>
      </p:pic>
      <p:pic>
        <p:nvPicPr>
          <p:cNvPr id="3" name="Image 2" descr="UT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863" y="6374893"/>
            <a:ext cx="352265" cy="453519"/>
          </a:xfrm>
          <a:prstGeom prst="rect">
            <a:avLst/>
          </a:prstGeom>
        </p:spPr>
      </p:pic>
      <p:sp>
        <p:nvSpPr>
          <p:cNvPr id="5" name="ZoneTexte 4"/>
          <p:cNvSpPr txBox="1"/>
          <p:nvPr userDrawn="1"/>
        </p:nvSpPr>
        <p:spPr>
          <a:xfrm>
            <a:off x="7324614" y="6377984"/>
            <a:ext cx="1446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 dirty="0" smtClean="0">
                <a:solidFill>
                  <a:schemeClr val="bg1"/>
                </a:solidFill>
                <a:latin typeface="Avenir Light"/>
                <a:cs typeface="Avenir Light"/>
              </a:rPr>
              <a:t>Laboratoire conventionné</a:t>
            </a:r>
            <a:br>
              <a:rPr lang="fr-FR" sz="800" dirty="0" smtClean="0">
                <a:solidFill>
                  <a:schemeClr val="bg1"/>
                </a:solidFill>
                <a:latin typeface="Avenir Light"/>
                <a:cs typeface="Avenir Light"/>
              </a:rPr>
            </a:br>
            <a:r>
              <a:rPr lang="fr-FR" sz="800" dirty="0" smtClean="0">
                <a:solidFill>
                  <a:schemeClr val="bg1"/>
                </a:solidFill>
                <a:latin typeface="Avenir Light"/>
                <a:cs typeface="Avenir Light"/>
              </a:rPr>
              <a:t>avec l’Université Fédérale</a:t>
            </a:r>
            <a:r>
              <a:rPr lang="fr-FR" sz="800" baseline="0" dirty="0" smtClean="0">
                <a:solidFill>
                  <a:schemeClr val="bg1"/>
                </a:solidFill>
                <a:latin typeface="Avenir Light"/>
                <a:cs typeface="Avenir Light"/>
              </a:rPr>
              <a:t/>
            </a:r>
            <a:br>
              <a:rPr lang="fr-FR" sz="800" baseline="0" dirty="0" smtClean="0">
                <a:solidFill>
                  <a:schemeClr val="bg1"/>
                </a:solidFill>
                <a:latin typeface="Avenir Light"/>
                <a:cs typeface="Avenir Light"/>
              </a:rPr>
            </a:br>
            <a:r>
              <a:rPr lang="fr-FR" sz="800" baseline="0" dirty="0" smtClean="0">
                <a:solidFill>
                  <a:schemeClr val="bg1"/>
                </a:solidFill>
                <a:latin typeface="Avenir Light"/>
                <a:cs typeface="Avenir Light"/>
              </a:rPr>
              <a:t>de Toulouse Midi-Pyrénées</a:t>
            </a:r>
            <a:endParaRPr lang="fr-FR" sz="800" dirty="0">
              <a:solidFill>
                <a:schemeClr val="bg1"/>
              </a:solidFill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2052292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4400" b="1" i="0" kern="1200">
          <a:solidFill>
            <a:srgbClr val="FFFFFF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03649" y="14856"/>
            <a:ext cx="8108908" cy="861543"/>
          </a:xfrm>
          <a:prstGeom prst="rect">
            <a:avLst/>
          </a:prstGeom>
          <a:solidFill>
            <a:srgbClr val="001A3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 smtClean="0"/>
          </a:p>
          <a:p>
            <a:pPr algn="ctr"/>
            <a:endParaRPr lang="fr-FR" dirty="0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965439" y="209936"/>
            <a:ext cx="7959294" cy="565079"/>
          </a:xfrm>
          <a:prstGeom prst="rect">
            <a:avLst/>
          </a:prstGeom>
          <a:solidFill>
            <a:schemeClr val="bg1"/>
          </a:solidFill>
          <a:effectLst>
            <a:glow>
              <a:schemeClr val="bg2">
                <a:alpha val="7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0" rIns="91440" bIns="0" rtlCol="0" anchor="ctr">
            <a:normAutofit/>
          </a:bodyPr>
          <a:lstStyle/>
          <a:p>
            <a:endParaRPr lang="fr-FR" dirty="0" smtClean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8" y="76376"/>
            <a:ext cx="986644" cy="56884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26037-DE8D-DD4E-A77E-C5BE3B5C831C}" type="datetimeFigureOut">
              <a:rPr lang="fr-FR" smtClean="0"/>
              <a:t>19/06/2018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03B57-454D-0C4C-8E06-5C7FC8D793F7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-6792" y="6304364"/>
            <a:ext cx="9150792" cy="501651"/>
          </a:xfrm>
          <a:prstGeom prst="rect">
            <a:avLst/>
          </a:prstGeom>
          <a:solidFill>
            <a:srgbClr val="001A3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900" dirty="0" smtClean="0">
                <a:solidFill>
                  <a:srgbClr val="00BAD7"/>
                </a:solidFill>
                <a:latin typeface="Avenir Light"/>
                <a:cs typeface="Avenir Light"/>
              </a:rPr>
              <a:t>LAAS-CNRS</a:t>
            </a:r>
            <a:br>
              <a:rPr lang="fr-FR" sz="900" dirty="0" smtClean="0">
                <a:solidFill>
                  <a:srgbClr val="00BAD7"/>
                </a:solidFill>
                <a:latin typeface="Avenir Light"/>
                <a:cs typeface="Avenir Light"/>
              </a:rPr>
            </a:br>
            <a:r>
              <a:rPr lang="fr-FR" sz="900" dirty="0" smtClean="0">
                <a:solidFill>
                  <a:srgbClr val="00BAD7"/>
                </a:solidFill>
                <a:latin typeface="Avenir Light"/>
                <a:cs typeface="Avenir Light"/>
              </a:rPr>
              <a:t>/</a:t>
            </a:r>
            <a:r>
              <a:rPr lang="fr-FR" sz="900" dirty="0" smtClean="0">
                <a:latin typeface="Avenir Light"/>
                <a:cs typeface="Avenir Light"/>
              </a:rPr>
              <a:t> Laboratoire d’analyse et d’architecture des systèmes du CNRS</a:t>
            </a:r>
            <a:endParaRPr lang="fr-FR" sz="900" dirty="0">
              <a:latin typeface="Avenir Light"/>
              <a:cs typeface="Avenir Light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076191" y="6675120"/>
            <a:ext cx="5120725" cy="182880"/>
          </a:xfrm>
          <a:prstGeom prst="rect">
            <a:avLst/>
          </a:prstGeom>
          <a:solidFill>
            <a:srgbClr val="FF2E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Espace réservé du numéro de diapositive 5"/>
          <p:cNvSpPr txBox="1">
            <a:spLocks/>
          </p:cNvSpPr>
          <p:nvPr userDrawn="1"/>
        </p:nvSpPr>
        <p:spPr>
          <a:xfrm>
            <a:off x="6886914" y="635635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C903B57-454D-0C4C-8E06-5C7FC8D793F7}" type="slidenum">
              <a:rPr lang="fr-FR" smtClean="0">
                <a:solidFill>
                  <a:schemeClr val="bg1">
                    <a:lumMod val="75000"/>
                  </a:schemeClr>
                </a:solidFill>
              </a:rPr>
              <a:pPr algn="r"/>
              <a:t>‹N°›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032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0BAD7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BAD7"/>
        </a:buClr>
        <a:buSzPct val="95000"/>
        <a:buFont typeface="Lucida Grande"/>
        <a:buChar char="&gt;"/>
        <a:defRPr sz="3200" kern="1200">
          <a:solidFill>
            <a:srgbClr val="001A3A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BAD7"/>
        </a:buClr>
        <a:buFont typeface="Wingdings" charset="2"/>
        <a:buChar char="§"/>
        <a:defRPr sz="2800" kern="1200">
          <a:solidFill>
            <a:srgbClr val="001A3A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F2E45"/>
        </a:buClr>
        <a:buFont typeface="Arial"/>
        <a:buChar char="•"/>
        <a:defRPr sz="2400" kern="1200">
          <a:solidFill>
            <a:srgbClr val="7F7F7F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BAD7"/>
        </a:buClr>
        <a:buFont typeface="Arial"/>
        <a:buChar char="–"/>
        <a:defRPr sz="2000" kern="1200">
          <a:solidFill>
            <a:srgbClr val="001A3A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F2E45"/>
        </a:buClr>
        <a:buFont typeface="Lucida Grande"/>
        <a:buChar char="-"/>
        <a:defRPr sz="2000" kern="1200">
          <a:solidFill>
            <a:srgbClr val="001A3A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g"/><Relationship Id="rId9" Type="http://schemas.openxmlformats.org/officeDocument/2006/relationships/image" Target="../media/image4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fif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jpeg"/><Relationship Id="rId3" Type="http://schemas.openxmlformats.org/officeDocument/2006/relationships/image" Target="../media/image54.jp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jpg"/><Relationship Id="rId16" Type="http://schemas.openxmlformats.org/officeDocument/2006/relationships/image" Target="../media/image67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png"/><Relationship Id="rId15" Type="http://schemas.openxmlformats.org/officeDocument/2006/relationships/image" Target="../media/image66.jpg"/><Relationship Id="rId10" Type="http://schemas.openxmlformats.org/officeDocument/2006/relationships/image" Target="../media/image61.jpeg"/><Relationship Id="rId4" Type="http://schemas.openxmlformats.org/officeDocument/2006/relationships/image" Target="../media/image55.png"/><Relationship Id="rId9" Type="http://schemas.openxmlformats.org/officeDocument/2006/relationships/image" Target="../media/image60.jpeg"/><Relationship Id="rId1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529475" y="172334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WELCOME TO OUR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i="1" dirty="0" smtClean="0">
                <a:solidFill>
                  <a:schemeClr val="bg1"/>
                </a:solidFill>
              </a:rPr>
              <a:t>1</a:t>
            </a:r>
            <a:r>
              <a:rPr lang="en-US" i="1" baseline="30000" dirty="0" smtClean="0">
                <a:solidFill>
                  <a:schemeClr val="bg1"/>
                </a:solidFill>
              </a:rPr>
              <a:t>st</a:t>
            </a:r>
            <a:r>
              <a:rPr lang="en-US" i="1" dirty="0" smtClean="0">
                <a:solidFill>
                  <a:schemeClr val="bg1"/>
                </a:solidFill>
              </a:rPr>
              <a:t> LAAS Research &amp; Technology Days 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993900" y="153600"/>
            <a:ext cx="7150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41B3DC"/>
                </a:solidFill>
              </a:rPr>
              <a:t>LABORATOIRE D’ANALYSE </a:t>
            </a:r>
            <a:br>
              <a:rPr lang="fr-FR" sz="2800" dirty="0" smtClean="0">
                <a:solidFill>
                  <a:srgbClr val="41B3DC"/>
                </a:solidFill>
              </a:rPr>
            </a:br>
            <a:r>
              <a:rPr lang="fr-FR" sz="2800" dirty="0" smtClean="0">
                <a:solidFill>
                  <a:srgbClr val="41B3DC"/>
                </a:solidFill>
              </a:rPr>
              <a:t>ET D’ARCHITECTURE DES SYSTÈMES DU CNRS</a:t>
            </a:r>
            <a:endParaRPr lang="fr-FR" sz="2800" dirty="0">
              <a:solidFill>
                <a:srgbClr val="41B3DC"/>
              </a:solidFill>
            </a:endParaRPr>
          </a:p>
        </p:txBody>
      </p:sp>
      <p:sp>
        <p:nvSpPr>
          <p:cNvPr id="4" name="Sous-titre 2"/>
          <p:cNvSpPr>
            <a:spLocks noGrp="1"/>
          </p:cNvSpPr>
          <p:nvPr>
            <p:ph type="subTitle" idx="1"/>
          </p:nvPr>
        </p:nvSpPr>
        <p:spPr>
          <a:xfrm>
            <a:off x="0" y="4160849"/>
            <a:ext cx="9144000" cy="1566620"/>
          </a:xfrm>
        </p:spPr>
        <p:txBody>
          <a:bodyPr/>
          <a:lstStyle/>
          <a:p>
            <a:r>
              <a:rPr lang="fr-FR" dirty="0" smtClean="0"/>
              <a:t>Liviu NICU</a:t>
            </a:r>
          </a:p>
          <a:p>
            <a:r>
              <a:rPr lang="fr-FR" i="1" dirty="0" err="1" smtClean="0"/>
              <a:t>Research</a:t>
            </a:r>
            <a:r>
              <a:rPr lang="fr-FR" i="1" dirty="0" smtClean="0"/>
              <a:t> </a:t>
            </a:r>
            <a:r>
              <a:rPr lang="fr-FR" i="1" dirty="0" err="1" smtClean="0"/>
              <a:t>Director</a:t>
            </a:r>
            <a:r>
              <a:rPr lang="fr-FR" i="1" dirty="0" smtClean="0"/>
              <a:t> at CNRS</a:t>
            </a:r>
          </a:p>
        </p:txBody>
      </p:sp>
    </p:spTree>
    <p:extLst>
      <p:ext uri="{BB962C8B-B14F-4D97-AF65-F5344CB8AC3E}">
        <p14:creationId xmlns:p14="http://schemas.microsoft.com/office/powerpoint/2010/main" val="93305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982552" y="219046"/>
            <a:ext cx="8161447" cy="56507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Annual average incomes and </a:t>
            </a:r>
            <a:r>
              <a:rPr lang="en-US" dirty="0"/>
              <a:t>o</a:t>
            </a:r>
            <a:r>
              <a:rPr lang="en-US" dirty="0" smtClean="0"/>
              <a:t>utcomes</a:t>
            </a:r>
            <a:endParaRPr lang="en-US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1" y="966158"/>
            <a:ext cx="9144000" cy="5236234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Incomes: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r>
              <a:rPr lang="en-US" i="1" dirty="0" smtClean="0"/>
              <a:t>Human Factor </a:t>
            </a:r>
            <a:r>
              <a:rPr lang="en-US" dirty="0" smtClean="0"/>
              <a:t>– 2 new LAAS Community members per </a:t>
            </a:r>
            <a:r>
              <a:rPr lang="en-US" b="1" dirty="0" smtClean="0"/>
              <a:t>day</a:t>
            </a:r>
            <a:r>
              <a:rPr lang="en-US" dirty="0" smtClean="0"/>
              <a:t> 							(short or long-term stays)</a:t>
            </a:r>
          </a:p>
          <a:p>
            <a:pPr lvl="1"/>
            <a:r>
              <a:rPr lang="en-US" i="1" dirty="0" smtClean="0"/>
              <a:t>Financial Resources </a:t>
            </a:r>
            <a:r>
              <a:rPr lang="en-US" dirty="0" smtClean="0"/>
              <a:t>– 3 M€/</a:t>
            </a:r>
            <a:r>
              <a:rPr lang="en-US" b="1" dirty="0" smtClean="0"/>
              <a:t>month</a:t>
            </a:r>
            <a:r>
              <a:rPr lang="en-US" dirty="0" smtClean="0"/>
              <a:t> (salaries included) of which   						1 M€/</a:t>
            </a:r>
            <a:r>
              <a:rPr lang="en-US" b="1" dirty="0" smtClean="0"/>
              <a:t>month</a:t>
            </a:r>
            <a:r>
              <a:rPr lang="en-US" dirty="0" smtClean="0"/>
              <a:t> are EU, national and industrial 							contracts (10 contracts signed per </a:t>
            </a:r>
            <a:r>
              <a:rPr lang="en-US" b="1" dirty="0" smtClean="0"/>
              <a:t>month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b="1" dirty="0" smtClean="0"/>
              <a:t>Outcomes: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1 highly-ranked journal article per </a:t>
            </a:r>
            <a:r>
              <a:rPr lang="en-US" b="1" dirty="0" smtClean="0"/>
              <a:t>day</a:t>
            </a:r>
          </a:p>
          <a:p>
            <a:pPr lvl="1"/>
            <a:r>
              <a:rPr lang="en-US" dirty="0" smtClean="0"/>
              <a:t>1 PhD defense per </a:t>
            </a:r>
            <a:r>
              <a:rPr lang="en-US" b="1" dirty="0" smtClean="0"/>
              <a:t>week</a:t>
            </a:r>
          </a:p>
          <a:p>
            <a:pPr lvl="1"/>
            <a:r>
              <a:rPr lang="en-US" dirty="0" smtClean="0"/>
              <a:t>“</a:t>
            </a:r>
            <a:r>
              <a:rPr lang="en-US" i="1" dirty="0" smtClean="0">
                <a:solidFill>
                  <a:srgbClr val="FF0000"/>
                </a:solidFill>
              </a:rPr>
              <a:t>LAAS know-how inside</a:t>
            </a:r>
            <a:r>
              <a:rPr lang="en-US" dirty="0" smtClean="0"/>
              <a:t>” products on the market </a:t>
            </a:r>
          </a:p>
          <a:p>
            <a:pPr lvl="1"/>
            <a:r>
              <a:rPr lang="en-US" dirty="0" smtClean="0"/>
              <a:t>World-class technological platforms open to academic and industrial requests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81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The micro and nanotechnologies platform</a:t>
            </a:r>
            <a:endParaRPr lang="en-US" dirty="0"/>
          </a:p>
        </p:txBody>
      </p:sp>
      <p:sp>
        <p:nvSpPr>
          <p:cNvPr id="4099" name="Espace réservé du contenu 2"/>
          <p:cNvSpPr>
            <a:spLocks noGrp="1"/>
          </p:cNvSpPr>
          <p:nvPr>
            <p:ph idx="1"/>
          </p:nvPr>
        </p:nvSpPr>
        <p:spPr>
          <a:xfrm>
            <a:off x="0" y="977904"/>
            <a:ext cx="9144000" cy="4525963"/>
          </a:xfrm>
        </p:spPr>
        <p:txBody>
          <a:bodyPr/>
          <a:lstStyle/>
          <a:p>
            <a:pPr eaLnBrk="1" hangingPunct="1"/>
            <a:r>
              <a:rPr lang="en-US" altLang="fr-FR" sz="1800" i="1" dirty="0" smtClean="0">
                <a:solidFill>
                  <a:srgbClr val="FF0000"/>
                </a:solidFill>
              </a:rPr>
              <a:t>An infrastructure/know-how to support micro- and nanotechnology-related projects </a:t>
            </a:r>
          </a:p>
          <a:p>
            <a:pPr lvl="1" eaLnBrk="1" hangingPunct="1"/>
            <a:r>
              <a:rPr lang="en-US" altLang="fr-FR" sz="1400" dirty="0" smtClean="0"/>
              <a:t>Optics/Photonics </a:t>
            </a:r>
          </a:p>
          <a:p>
            <a:pPr lvl="1" eaLnBrk="1" hangingPunct="1"/>
            <a:r>
              <a:rPr lang="en-US" altLang="fr-FR" sz="1400" dirty="0" smtClean="0"/>
              <a:t>Micro/Nano-electronics</a:t>
            </a:r>
          </a:p>
          <a:p>
            <a:pPr lvl="1" eaLnBrk="1" hangingPunct="1"/>
            <a:r>
              <a:rPr lang="en-US" altLang="fr-FR" sz="1400" dirty="0" smtClean="0"/>
              <a:t>Bioelectronics, </a:t>
            </a:r>
            <a:r>
              <a:rPr lang="en-US" altLang="fr-FR" sz="1400" dirty="0" err="1" smtClean="0"/>
              <a:t>Biosystems</a:t>
            </a:r>
            <a:r>
              <a:rPr lang="en-US" altLang="fr-FR" sz="1400" dirty="0" smtClean="0"/>
              <a:t>, Biophysics </a:t>
            </a:r>
          </a:p>
          <a:p>
            <a:pPr lvl="1" eaLnBrk="1" hangingPunct="1"/>
            <a:r>
              <a:rPr lang="en-US" altLang="fr-FR" sz="1400" dirty="0" smtClean="0"/>
              <a:t>Micro/Nano-devices and Systems</a:t>
            </a:r>
            <a:r>
              <a:rPr lang="fr-FR" altLang="fr-FR" sz="1400" dirty="0" smtClean="0"/>
              <a:t> </a:t>
            </a: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0" y="2619375"/>
            <a:ext cx="4430713" cy="17335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9E003B"/>
              </a:buClr>
              <a:buFont typeface="Wingdings" charset="2"/>
              <a:buChar char="§"/>
              <a:defRPr sz="2800" b="1" kern="1200">
                <a:solidFill>
                  <a:srgbClr val="003A6D"/>
                </a:solidFill>
                <a:latin typeface="+mn-lt"/>
                <a:ea typeface="+mn-ea"/>
                <a:cs typeface="+mn-cs"/>
              </a:defRPr>
            </a:lvl1pPr>
            <a:lvl2pPr marL="615950" indent="-260350" algn="l" defTabSz="457200" rtl="0" eaLnBrk="1" latinLnBrk="0" hangingPunct="1">
              <a:spcBef>
                <a:spcPct val="20000"/>
              </a:spcBef>
              <a:buClr>
                <a:srgbClr val="EEA420"/>
              </a:buClr>
              <a:buFont typeface="Arial"/>
              <a:buChar char="•"/>
              <a:defRPr sz="2400" b="1" kern="1200">
                <a:solidFill>
                  <a:srgbClr val="003A6D"/>
                </a:solidFill>
                <a:latin typeface="+mn-lt"/>
                <a:ea typeface="+mn-ea"/>
                <a:cs typeface="+mn-cs"/>
              </a:defRPr>
            </a:lvl2pPr>
            <a:lvl3pPr marL="901700" indent="-279400" algn="l" defTabSz="457200" rtl="0" eaLnBrk="1" latinLnBrk="0" hangingPunct="1">
              <a:spcBef>
                <a:spcPct val="20000"/>
              </a:spcBef>
              <a:buClr>
                <a:srgbClr val="003A6D"/>
              </a:buClr>
              <a:buFont typeface="Lucida Grande"/>
              <a:buChar char="-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177800" algn="l" defTabSz="457200" rtl="0" eaLnBrk="1" latinLnBrk="0" hangingPunct="1">
              <a:spcBef>
                <a:spcPct val="20000"/>
              </a:spcBef>
              <a:buClr>
                <a:srgbClr val="9E003B"/>
              </a:buClr>
              <a:buFont typeface="Lucida Grande"/>
              <a:buChar char="‣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900" i="1" dirty="0">
                <a:solidFill>
                  <a:srgbClr val="FF0000"/>
                </a:solidFill>
              </a:rPr>
              <a:t>The platform </a:t>
            </a:r>
            <a:endParaRPr lang="en-US" sz="1900" i="1" dirty="0" smtClean="0">
              <a:solidFill>
                <a:srgbClr val="FF0000"/>
              </a:solidFill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en-US" sz="1400" dirty="0"/>
              <a:t>2500 m² with 1500m² clean room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1400" dirty="0" smtClean="0"/>
              <a:t>180-200 regular users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1400" dirty="0" smtClean="0"/>
              <a:t>140 projects/year (half exogenous)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1400" dirty="0" smtClean="0"/>
              <a:t>1,2M€ operational budget average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1400" dirty="0" smtClean="0"/>
              <a:t>35 M€ equivalent new equipment</a:t>
            </a:r>
          </a:p>
          <a:p>
            <a:pPr lvl="1" fontAlgn="auto">
              <a:spcAft>
                <a:spcPts val="0"/>
              </a:spcAft>
              <a:defRPr/>
            </a:pPr>
            <a:endParaRPr lang="fr-FR" sz="1600" dirty="0"/>
          </a:p>
        </p:txBody>
      </p:sp>
      <p:sp>
        <p:nvSpPr>
          <p:cNvPr id="4101" name="Espace réservé du contenu 2"/>
          <p:cNvSpPr txBox="1">
            <a:spLocks/>
          </p:cNvSpPr>
          <p:nvPr/>
        </p:nvSpPr>
        <p:spPr bwMode="auto">
          <a:xfrm>
            <a:off x="4754563" y="2940050"/>
            <a:ext cx="4430712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9E003B"/>
              </a:buClr>
              <a:buFont typeface="Wingdings" pitchFamily="2" charset="2"/>
              <a:buChar char="§"/>
              <a:defRPr sz="3200" b="1">
                <a:solidFill>
                  <a:srgbClr val="003A6D"/>
                </a:solidFill>
                <a:latin typeface="Calibri" pitchFamily="34" charset="0"/>
              </a:defRPr>
            </a:lvl1pPr>
            <a:lvl2pPr marL="615950" indent="-260350">
              <a:spcBef>
                <a:spcPct val="20000"/>
              </a:spcBef>
              <a:buClr>
                <a:srgbClr val="EEA420"/>
              </a:buClr>
              <a:buFont typeface="Arial" pitchFamily="34" charset="0"/>
              <a:buChar char="•"/>
              <a:defRPr sz="2800" b="1">
                <a:solidFill>
                  <a:srgbClr val="003A6D"/>
                </a:solidFill>
                <a:latin typeface="Calibri" pitchFamily="34" charset="0"/>
              </a:defRPr>
            </a:lvl2pPr>
            <a:lvl3pPr marL="901700" indent="-279400">
              <a:spcBef>
                <a:spcPct val="20000"/>
              </a:spcBef>
              <a:buClr>
                <a:srgbClr val="003A6D"/>
              </a:buClr>
              <a:buFont typeface="Lucida Grande"/>
              <a:buChar char="-"/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079500" indent="-177800">
              <a:spcBef>
                <a:spcPct val="20000"/>
              </a:spcBef>
              <a:buClr>
                <a:srgbClr val="9E003B"/>
              </a:buClr>
              <a:buFont typeface="Lucida Grande"/>
              <a:buChar char="‣"/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altLang="fr-FR" sz="1800" i="1" dirty="0" smtClean="0">
                <a:solidFill>
                  <a:srgbClr val="FF0000"/>
                </a:solidFill>
                <a:latin typeface="+mn-lt"/>
                <a:cs typeface="+mn-cs"/>
              </a:rPr>
              <a:t>TEAM technical staff </a:t>
            </a:r>
            <a:endParaRPr lang="en-US" altLang="fr-FR" sz="1100" dirty="0" smtClean="0"/>
          </a:p>
          <a:p>
            <a:pPr lvl="1">
              <a:defRPr/>
            </a:pPr>
            <a:r>
              <a:rPr lang="en-US" altLang="fr-FR" sz="1400" dirty="0" smtClean="0"/>
              <a:t>35-40 engineers, technicians</a:t>
            </a:r>
          </a:p>
          <a:p>
            <a:pPr lvl="1">
              <a:defRPr/>
            </a:pPr>
            <a:r>
              <a:rPr lang="en-US" altLang="fr-FR" sz="1400" dirty="0" smtClean="0"/>
              <a:t>Expertize, management, maintenance, development of</a:t>
            </a:r>
          </a:p>
          <a:p>
            <a:pPr lvl="2">
              <a:defRPr/>
            </a:pPr>
            <a:r>
              <a:rPr lang="en-US" altLang="fr-FR" sz="1100" dirty="0" smtClean="0"/>
              <a:t>Infrastructure</a:t>
            </a:r>
          </a:p>
          <a:p>
            <a:pPr lvl="2">
              <a:defRPr/>
            </a:pPr>
            <a:r>
              <a:rPr lang="en-US" altLang="fr-FR" sz="1100" dirty="0" err="1" smtClean="0"/>
              <a:t>Equipments</a:t>
            </a:r>
            <a:endParaRPr lang="en-US" altLang="fr-FR" sz="1100" dirty="0" smtClean="0"/>
          </a:p>
          <a:p>
            <a:pPr lvl="2">
              <a:defRPr/>
            </a:pPr>
            <a:r>
              <a:rPr lang="en-US" altLang="fr-FR" sz="1100" dirty="0" smtClean="0"/>
              <a:t>Processes</a:t>
            </a:r>
          </a:p>
          <a:p>
            <a:pPr lvl="1">
              <a:defRPr/>
            </a:pPr>
            <a:r>
              <a:rPr lang="en-US" altLang="fr-FR" sz="1400" dirty="0" smtClean="0"/>
              <a:t>Technological processes</a:t>
            </a:r>
          </a:p>
          <a:p>
            <a:pPr lvl="2">
              <a:defRPr/>
            </a:pPr>
            <a:r>
              <a:rPr lang="en-US" altLang="fr-FR" sz="1100" dirty="0" smtClean="0"/>
              <a:t>Direct support</a:t>
            </a:r>
          </a:p>
          <a:p>
            <a:pPr lvl="2">
              <a:defRPr/>
            </a:pPr>
            <a:r>
              <a:rPr lang="en-US" altLang="fr-FR" sz="1100" dirty="0" smtClean="0"/>
              <a:t>Formation</a:t>
            </a:r>
          </a:p>
          <a:p>
            <a:pPr lvl="2">
              <a:defRPr/>
            </a:pPr>
            <a:r>
              <a:rPr lang="en-US" altLang="fr-FR" sz="1100" dirty="0" smtClean="0"/>
              <a:t>Management</a:t>
            </a:r>
          </a:p>
          <a:p>
            <a:pPr lvl="2">
              <a:defRPr/>
            </a:pPr>
            <a:r>
              <a:rPr lang="en-US" altLang="fr-FR" sz="1100" dirty="0" smtClean="0"/>
              <a:t>Dissemination</a:t>
            </a:r>
          </a:p>
        </p:txBody>
      </p:sp>
      <p:pic>
        <p:nvPicPr>
          <p:cNvPr id="41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4352925"/>
            <a:ext cx="3149600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er 2"/>
          <p:cNvGrpSpPr/>
          <p:nvPr/>
        </p:nvGrpSpPr>
        <p:grpSpPr>
          <a:xfrm>
            <a:off x="768460" y="5824538"/>
            <a:ext cx="7680325" cy="454025"/>
            <a:chOff x="339725" y="5780088"/>
            <a:chExt cx="7680325" cy="454025"/>
          </a:xfrm>
        </p:grpSpPr>
        <p:sp>
          <p:nvSpPr>
            <p:cNvPr id="4103" name="Espace réservé du contenu 2"/>
            <p:cNvSpPr txBox="1">
              <a:spLocks/>
            </p:cNvSpPr>
            <p:nvPr/>
          </p:nvSpPr>
          <p:spPr bwMode="auto">
            <a:xfrm>
              <a:off x="339725" y="5780088"/>
              <a:ext cx="7680325" cy="454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9E003B"/>
                </a:buClr>
                <a:buFont typeface="Wingdings" pitchFamily="2" charset="2"/>
                <a:buChar char="§"/>
                <a:defRPr sz="3200" b="1">
                  <a:solidFill>
                    <a:srgbClr val="003A6D"/>
                  </a:solidFill>
                  <a:latin typeface="Calibri" pitchFamily="34" charset="0"/>
                </a:defRPr>
              </a:lvl1pPr>
              <a:lvl2pPr marL="615950" indent="-260350" eaLnBrk="0" hangingPunct="0">
                <a:spcBef>
                  <a:spcPct val="20000"/>
                </a:spcBef>
                <a:buClr>
                  <a:srgbClr val="EEA420"/>
                </a:buClr>
                <a:buFont typeface="Arial" pitchFamily="34" charset="0"/>
                <a:buChar char="•"/>
                <a:defRPr sz="2800" b="1">
                  <a:solidFill>
                    <a:srgbClr val="003A6D"/>
                  </a:solidFill>
                  <a:latin typeface="Calibri" pitchFamily="34" charset="0"/>
                </a:defRPr>
              </a:lvl2pPr>
              <a:lvl3pPr marL="901700" indent="-279400" eaLnBrk="0" hangingPunct="0">
                <a:spcBef>
                  <a:spcPct val="20000"/>
                </a:spcBef>
                <a:buClr>
                  <a:srgbClr val="003A6D"/>
                </a:buClr>
                <a:buFont typeface="Lucida Grande"/>
                <a:buChar char="-"/>
                <a:defRPr sz="2400" b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079500" indent="-177800" eaLnBrk="0" hangingPunct="0">
                <a:spcBef>
                  <a:spcPct val="20000"/>
                </a:spcBef>
                <a:buClr>
                  <a:srgbClr val="9E003B"/>
                </a:buClr>
                <a:buFont typeface="Lucida Grande"/>
                <a:buChar char="‣"/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buFont typeface="Wingdings" pitchFamily="2" charset="2"/>
                <a:buNone/>
              </a:pPr>
              <a:r>
                <a:rPr lang="fr-FR" altLang="fr-FR" sz="1800" dirty="0" err="1">
                  <a:latin typeface="Arial"/>
                  <a:cs typeface="Arial"/>
                </a:rPr>
                <a:t>Member</a:t>
              </a:r>
              <a:r>
                <a:rPr lang="fr-FR" altLang="fr-FR" sz="1800" dirty="0">
                  <a:latin typeface="Arial"/>
                  <a:cs typeface="Arial"/>
                </a:rPr>
                <a:t> of national 			 and </a:t>
              </a:r>
              <a:r>
                <a:rPr lang="fr-FR" altLang="fr-FR" sz="1800" dirty="0" err="1">
                  <a:latin typeface="Arial"/>
                  <a:cs typeface="Arial"/>
                </a:rPr>
                <a:t>inter-</a:t>
              </a:r>
              <a:r>
                <a:rPr lang="fr-FR" altLang="fr-FR" sz="1800" dirty="0" err="1" smtClean="0">
                  <a:latin typeface="Arial"/>
                  <a:cs typeface="Arial"/>
                </a:rPr>
                <a:t>regional</a:t>
              </a:r>
              <a:r>
                <a:rPr lang="fr-FR" altLang="fr-FR" sz="1800" dirty="0">
                  <a:latin typeface="Arial"/>
                  <a:cs typeface="Arial"/>
                </a:rPr>
                <a:t>	</a:t>
              </a:r>
              <a:r>
                <a:rPr lang="fr-FR" altLang="fr-FR" sz="1800" dirty="0" smtClean="0">
                  <a:latin typeface="Arial"/>
                  <a:cs typeface="Arial"/>
                </a:rPr>
                <a:t>	      networks </a:t>
              </a:r>
              <a:endParaRPr lang="fr-FR" altLang="fr-FR" sz="1800" dirty="0">
                <a:latin typeface="Arial"/>
                <a:cs typeface="Arial"/>
              </a:endParaRPr>
            </a:p>
          </p:txBody>
        </p:sp>
        <p:pic>
          <p:nvPicPr>
            <p:cNvPr id="4104" name="Picture 3" descr="C:\Users\granier\Documents\responsable\présentations\fichers vierges\logo renatech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1912" y="5824538"/>
              <a:ext cx="104457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5" name="Picture 4" descr="C:\Users\granier\Documents\responsable\GSO tech\Logo GSOTech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9606" y="5830888"/>
              <a:ext cx="858838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06" name="Picture 2" descr="\\PONGO\partage_team\Image du LAAS et salle blanche\photos 2015\BD\4H8A044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311" y="1274987"/>
            <a:ext cx="2106612" cy="14033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3" descr="\\PONGO\partage_team\Image du LAAS et salle blanche\photos 2015\BD\4H8A021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333" y="1632858"/>
            <a:ext cx="2020319" cy="13468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5" descr="\\PONGO\partage_team\Image du LAAS et salle blanche\photos 2015\BD\4H8A003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3" y="4352925"/>
            <a:ext cx="1874837" cy="1249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6" descr="\\PONGO\partage_team\Image du LAAS et salle blanche\photos 2015\BD\4H8A052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101" y="2700337"/>
            <a:ext cx="1046162" cy="1571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916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10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characterization platform</a:t>
            </a:r>
            <a:endParaRPr lang="en-US" dirty="0"/>
          </a:p>
        </p:txBody>
      </p:sp>
      <p:sp>
        <p:nvSpPr>
          <p:cNvPr id="4" name="Espace réservé du contenu 6"/>
          <p:cNvSpPr txBox="1">
            <a:spLocks/>
          </p:cNvSpPr>
          <p:nvPr/>
        </p:nvSpPr>
        <p:spPr>
          <a:xfrm>
            <a:off x="0" y="2911475"/>
            <a:ext cx="9144000" cy="188595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9E003B"/>
              </a:buClr>
              <a:buFont typeface="Wingdings" charset="2"/>
              <a:buChar char="§"/>
              <a:defRPr sz="3200" b="1" kern="1200">
                <a:solidFill>
                  <a:srgbClr val="003A6D"/>
                </a:solidFill>
                <a:latin typeface="+mn-lt"/>
                <a:ea typeface="+mn-ea"/>
                <a:cs typeface="+mn-cs"/>
              </a:defRPr>
            </a:lvl1pPr>
            <a:lvl2pPr marL="615950" indent="-260350" algn="l" defTabSz="457200" rtl="0" eaLnBrk="1" latinLnBrk="0" hangingPunct="1">
              <a:spcBef>
                <a:spcPct val="20000"/>
              </a:spcBef>
              <a:buClr>
                <a:srgbClr val="EEA420"/>
              </a:buClr>
              <a:buFont typeface="Arial"/>
              <a:buChar char="•"/>
              <a:defRPr sz="2800" b="1" kern="1200">
                <a:solidFill>
                  <a:srgbClr val="003A6D"/>
                </a:solidFill>
                <a:latin typeface="+mn-lt"/>
                <a:ea typeface="+mn-ea"/>
                <a:cs typeface="+mn-cs"/>
              </a:defRPr>
            </a:lvl2pPr>
            <a:lvl3pPr marL="901700" indent="-279400" algn="l" defTabSz="457200" rtl="0" eaLnBrk="1" latinLnBrk="0" hangingPunct="1">
              <a:spcBef>
                <a:spcPct val="20000"/>
              </a:spcBef>
              <a:buClr>
                <a:srgbClr val="003A6D"/>
              </a:buClr>
              <a:buFont typeface="Lucida Grande"/>
              <a:buChar char="-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177800" algn="l" defTabSz="457200" rtl="0" eaLnBrk="1" latinLnBrk="0" hangingPunct="1">
              <a:spcBef>
                <a:spcPct val="20000"/>
              </a:spcBef>
              <a:buClr>
                <a:srgbClr val="9E003B"/>
              </a:buClr>
              <a:buFont typeface="Lucida Grande"/>
              <a:buChar char="‣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41B3DC"/>
              </a:buClr>
              <a:buFont typeface="Lucida Grande"/>
              <a:buChar char="&gt;"/>
            </a:pPr>
            <a:r>
              <a:rPr lang="en-US" sz="3400" b="0" dirty="0" smtClean="0">
                <a:latin typeface="Calibri" charset="0"/>
              </a:rPr>
              <a:t>Platform allowing multidisciplinary characterization: </a:t>
            </a:r>
          </a:p>
          <a:p>
            <a:pPr lvl="1" algn="just">
              <a:buClr>
                <a:srgbClr val="E94B1E"/>
              </a:buClr>
              <a:buFont typeface="Wingdings" charset="2"/>
              <a:buChar char="§"/>
            </a:pPr>
            <a:r>
              <a:rPr lang="en-US" sz="2900" b="0" dirty="0" smtClean="0">
                <a:latin typeface="Calibri" charset="0"/>
              </a:rPr>
              <a:t>biology, microwave, optics, micro and </a:t>
            </a:r>
            <a:r>
              <a:rPr lang="en-US" sz="2900" b="0" dirty="0" err="1" smtClean="0">
                <a:latin typeface="Calibri" charset="0"/>
              </a:rPr>
              <a:t>nanosystems</a:t>
            </a:r>
            <a:r>
              <a:rPr lang="en-US" sz="2900" b="0" dirty="0" smtClean="0">
                <a:latin typeface="Calibri" charset="0"/>
              </a:rPr>
              <a:t>, energy management</a:t>
            </a:r>
          </a:p>
          <a:p>
            <a:pPr algn="just">
              <a:spcBef>
                <a:spcPts val="1224"/>
              </a:spcBef>
              <a:spcAft>
                <a:spcPts val="600"/>
              </a:spcAft>
              <a:buClr>
                <a:srgbClr val="41B3DC"/>
              </a:buClr>
              <a:buFont typeface="Lucida Grande"/>
              <a:buChar char="&gt;"/>
            </a:pPr>
            <a:r>
              <a:rPr lang="en-US" sz="3400" b="0" dirty="0" smtClean="0">
                <a:latin typeface="Calibri" charset="0"/>
              </a:rPr>
              <a:t>7 M€ shared </a:t>
            </a:r>
            <a:r>
              <a:rPr lang="en-US" sz="3400" b="0" dirty="0" err="1" smtClean="0">
                <a:latin typeface="Calibri" charset="0"/>
              </a:rPr>
              <a:t>equipments</a:t>
            </a:r>
            <a:r>
              <a:rPr lang="en-US" sz="3400" b="0" dirty="0" smtClean="0">
                <a:latin typeface="Calibri" charset="0"/>
              </a:rPr>
              <a:t> over 1200 m² facilities</a:t>
            </a:r>
          </a:p>
          <a:p>
            <a:pPr algn="just">
              <a:buClr>
                <a:srgbClr val="41B3DC"/>
              </a:buClr>
              <a:buFont typeface="Lucida Grande"/>
              <a:buChar char="&gt;"/>
            </a:pPr>
            <a:r>
              <a:rPr lang="en-US" sz="3400" b="0" dirty="0" smtClean="0">
                <a:latin typeface="Calibri" charset="0"/>
              </a:rPr>
              <a:t>Open-access platform </a:t>
            </a:r>
          </a:p>
          <a:p>
            <a:pPr>
              <a:buFont typeface="Wingdings" charset="0"/>
              <a:buChar char="§"/>
            </a:pPr>
            <a:endParaRPr lang="en-US" dirty="0" smtClean="0">
              <a:latin typeface="Calibri" charset="0"/>
            </a:endParaRPr>
          </a:p>
          <a:p>
            <a:pPr marL="0" indent="0">
              <a:buFont typeface="Wingdings" charset="2"/>
              <a:buNone/>
            </a:pPr>
            <a:endParaRPr lang="fr-FR" dirty="0" smtClean="0">
              <a:latin typeface="Calibri" charset="0"/>
            </a:endParaRPr>
          </a:p>
          <a:p>
            <a:pPr marL="0" indent="0">
              <a:buFont typeface="Wingdings" charset="2"/>
              <a:buNone/>
            </a:pPr>
            <a:endParaRPr lang="fr-FR" dirty="0" smtClean="0">
              <a:latin typeface="Calibri" charset="0"/>
            </a:endParaRPr>
          </a:p>
          <a:p>
            <a:pPr marL="0" indent="0">
              <a:buFont typeface="Wingdings" charset="2"/>
              <a:buNone/>
            </a:pPr>
            <a:endParaRPr lang="fr-FR" dirty="0" smtClean="0">
              <a:latin typeface="Calibri" charset="0"/>
            </a:endParaRPr>
          </a:p>
          <a:p>
            <a:pPr marL="0" indent="0">
              <a:buFont typeface="Wingdings" charset="2"/>
              <a:buNone/>
            </a:pPr>
            <a:endParaRPr lang="fr-FR" dirty="0" smtClean="0">
              <a:latin typeface="Calibri" charset="0"/>
            </a:endParaRPr>
          </a:p>
          <a:p>
            <a:pPr marL="0" indent="0">
              <a:buFont typeface="Wingdings" charset="2"/>
              <a:buNone/>
            </a:pPr>
            <a:endParaRPr lang="fr-FR" dirty="0" smtClean="0">
              <a:latin typeface="Calibri" charset="0"/>
            </a:endParaRPr>
          </a:p>
          <a:p>
            <a:pPr marL="0" indent="0">
              <a:buFont typeface="Wingdings" charset="2"/>
              <a:buNone/>
            </a:pPr>
            <a:endParaRPr lang="fr-FR" dirty="0" smtClean="0">
              <a:latin typeface="Calibri" charset="0"/>
            </a:endParaRPr>
          </a:p>
          <a:p>
            <a:pPr marL="0" indent="0">
              <a:buFont typeface="Wingdings" charset="2"/>
              <a:buNone/>
            </a:pPr>
            <a:endParaRPr lang="fr-FR" dirty="0" smtClean="0">
              <a:latin typeface="Calibri" charset="0"/>
            </a:endParaRPr>
          </a:p>
          <a:p>
            <a:pPr marL="0" indent="0">
              <a:buFont typeface="Wingdings" charset="2"/>
              <a:buNone/>
            </a:pPr>
            <a:endParaRPr lang="fr-FR" dirty="0" smtClean="0">
              <a:latin typeface="Calibri" charset="0"/>
            </a:endParaRPr>
          </a:p>
          <a:p>
            <a:pPr marL="0" indent="0">
              <a:buFont typeface="Wingdings" charset="2"/>
              <a:buNone/>
            </a:pPr>
            <a:endParaRPr lang="fr-FR" dirty="0" smtClean="0">
              <a:latin typeface="Calibri" charset="0"/>
            </a:endParaRPr>
          </a:p>
          <a:p>
            <a:pPr>
              <a:buFont typeface="Wingdings" charset="0"/>
              <a:buChar char="§"/>
            </a:pPr>
            <a:endParaRPr lang="fr-FR" dirty="0" smtClean="0">
              <a:latin typeface="Calibri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9271" y="4779355"/>
            <a:ext cx="1890934" cy="146180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087" y="4398825"/>
            <a:ext cx="1223603" cy="184233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176" y="4779355"/>
            <a:ext cx="2194308" cy="145726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690" y="4779355"/>
            <a:ext cx="2194089" cy="145726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3017" y="1074086"/>
            <a:ext cx="2499717" cy="166026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522" y="1085613"/>
            <a:ext cx="2454647" cy="163032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3"/>
          <a:stretch/>
        </p:blipFill>
        <p:spPr>
          <a:xfrm>
            <a:off x="264532" y="1074086"/>
            <a:ext cx="1222852" cy="170613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6" b="5625"/>
          <a:stretch/>
        </p:blipFill>
        <p:spPr>
          <a:xfrm>
            <a:off x="7716199" y="1074086"/>
            <a:ext cx="1311083" cy="164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4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1401" y="299391"/>
            <a:ext cx="7664174" cy="727182"/>
          </a:xfrm>
        </p:spPr>
        <p:txBody>
          <a:bodyPr/>
          <a:lstStyle/>
          <a:p>
            <a:r>
              <a:rPr lang="fr-FR" dirty="0" err="1" smtClean="0"/>
              <a:t>Partnership</a:t>
            </a:r>
            <a:r>
              <a:rPr lang="fr-FR" dirty="0" smtClean="0"/>
              <a:t> key figures in 2017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4294967295"/>
          </p:nvPr>
        </p:nvSpPr>
        <p:spPr>
          <a:xfrm>
            <a:off x="0" y="1212836"/>
            <a:ext cx="9144000" cy="4989557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r>
              <a:rPr lang="fr-FR" b="1" dirty="0" smtClean="0">
                <a:solidFill>
                  <a:srgbClr val="9F0D41"/>
                </a:solidFill>
              </a:rPr>
              <a:t>149</a:t>
            </a:r>
            <a:r>
              <a:rPr lang="fr-FR" b="1" dirty="0" smtClean="0"/>
              <a:t> </a:t>
            </a:r>
            <a:r>
              <a:rPr lang="fr-FR" b="1" dirty="0" err="1" smtClean="0"/>
              <a:t>opened</a:t>
            </a:r>
            <a:r>
              <a:rPr lang="fr-FR" b="1" dirty="0" smtClean="0"/>
              <a:t> </a:t>
            </a:r>
            <a:r>
              <a:rPr lang="fr-FR" b="1" dirty="0" err="1" smtClean="0"/>
              <a:t>contracts</a:t>
            </a:r>
            <a:r>
              <a:rPr lang="fr-FR" b="1" dirty="0" smtClean="0"/>
              <a:t> in </a:t>
            </a:r>
            <a:r>
              <a:rPr lang="fr-FR" sz="3300" b="1" dirty="0" smtClean="0">
                <a:solidFill>
                  <a:srgbClr val="9F0D41"/>
                </a:solidFill>
              </a:rPr>
              <a:t>2017</a:t>
            </a:r>
            <a:endParaRPr lang="fr-FR" sz="2000" dirty="0">
              <a:solidFill>
                <a:srgbClr val="9F0D41"/>
              </a:solidFill>
            </a:endParaRPr>
          </a:p>
          <a:p>
            <a:pPr marL="493847" lvl="1"/>
            <a:r>
              <a:rPr lang="fr-FR" sz="2677" b="1" dirty="0" smtClean="0">
                <a:solidFill>
                  <a:srgbClr val="9F0D41"/>
                </a:solidFill>
              </a:rPr>
              <a:t>12</a:t>
            </a:r>
            <a:r>
              <a:rPr lang="fr-FR" dirty="0" smtClean="0"/>
              <a:t> </a:t>
            </a:r>
            <a:r>
              <a:rPr lang="fr-FR" dirty="0" err="1"/>
              <a:t>E</a:t>
            </a:r>
            <a:r>
              <a:rPr lang="fr-FR" dirty="0" err="1" smtClean="0"/>
              <a:t>uropean</a:t>
            </a:r>
            <a:r>
              <a:rPr lang="fr-FR" dirty="0" smtClean="0"/>
              <a:t> PRCD </a:t>
            </a:r>
            <a:r>
              <a:rPr lang="fr-FR" dirty="0" err="1" smtClean="0"/>
              <a:t>projects</a:t>
            </a:r>
            <a:r>
              <a:rPr lang="fr-FR" dirty="0" smtClean="0"/>
              <a:t> (</a:t>
            </a:r>
            <a:r>
              <a:rPr lang="fr-FR" dirty="0" smtClean="0">
                <a:solidFill>
                  <a:srgbClr val="9F0D41"/>
                </a:solidFill>
              </a:rPr>
              <a:t>2</a:t>
            </a:r>
            <a:r>
              <a:rPr lang="fr-FR" dirty="0" smtClean="0"/>
              <a:t> </a:t>
            </a:r>
            <a:r>
              <a:rPr lang="fr-FR" i="1" dirty="0" smtClean="0"/>
              <a:t>ERC Advanced Grants</a:t>
            </a:r>
            <a:r>
              <a:rPr lang="fr-FR" dirty="0" smtClean="0"/>
              <a:t>), </a:t>
            </a:r>
            <a:r>
              <a:rPr lang="fr-FR" sz="2677" dirty="0" smtClean="0">
                <a:solidFill>
                  <a:srgbClr val="9F0D41"/>
                </a:solidFill>
              </a:rPr>
              <a:t>4</a:t>
            </a:r>
            <a:r>
              <a:rPr lang="fr-FR" dirty="0" smtClean="0"/>
              <a:t> </a:t>
            </a:r>
            <a:r>
              <a:rPr lang="fr-FR" dirty="0" err="1" smtClean="0"/>
              <a:t>started</a:t>
            </a:r>
            <a:r>
              <a:rPr lang="fr-FR" dirty="0" smtClean="0"/>
              <a:t> in 2016. </a:t>
            </a:r>
          </a:p>
          <a:p>
            <a:pPr marL="493847" lvl="1"/>
            <a:r>
              <a:rPr lang="fr-FR" dirty="0" err="1" smtClean="0"/>
              <a:t>Almost</a:t>
            </a:r>
            <a:r>
              <a:rPr lang="fr-FR" dirty="0" smtClean="0"/>
              <a:t> </a:t>
            </a:r>
            <a:r>
              <a:rPr lang="fr-FR" sz="2700" b="1" dirty="0">
                <a:solidFill>
                  <a:srgbClr val="9F0D41"/>
                </a:solidFill>
              </a:rPr>
              <a:t>50%</a:t>
            </a:r>
            <a:r>
              <a:rPr lang="fr-FR" dirty="0" smtClean="0"/>
              <a:t> </a:t>
            </a:r>
            <a:r>
              <a:rPr lang="fr-FR" dirty="0" err="1" smtClean="0"/>
              <a:t>involve</a:t>
            </a:r>
            <a:r>
              <a:rPr lang="fr-FR" dirty="0" smtClean="0"/>
              <a:t> (at least) one </a:t>
            </a:r>
            <a:r>
              <a:rPr lang="fr-FR" dirty="0" err="1" smtClean="0"/>
              <a:t>industrial</a:t>
            </a:r>
            <a:r>
              <a:rPr lang="fr-FR" dirty="0" smtClean="0"/>
              <a:t> </a:t>
            </a:r>
            <a:r>
              <a:rPr lang="fr-FR" dirty="0" err="1" smtClean="0"/>
              <a:t>partner</a:t>
            </a:r>
            <a:endParaRPr lang="fr-FR" dirty="0"/>
          </a:p>
          <a:p>
            <a:pPr marL="493847" lvl="1"/>
            <a:r>
              <a:rPr lang="fr-FR" b="1" dirty="0" smtClean="0">
                <a:solidFill>
                  <a:srgbClr val="9F0D41"/>
                </a:solidFill>
              </a:rPr>
              <a:t>13</a:t>
            </a:r>
            <a:r>
              <a:rPr lang="fr-FR" dirty="0" smtClean="0"/>
              <a:t> CIFRE  conventions </a:t>
            </a:r>
            <a:r>
              <a:rPr lang="fr-FR" dirty="0" err="1" smtClean="0"/>
              <a:t>started</a:t>
            </a:r>
            <a:r>
              <a:rPr lang="fr-FR" dirty="0" smtClean="0"/>
              <a:t> in 2016 [</a:t>
            </a:r>
            <a:r>
              <a:rPr lang="fr-FR" b="1" dirty="0" smtClean="0">
                <a:solidFill>
                  <a:srgbClr val="9F0D41"/>
                </a:solidFill>
              </a:rPr>
              <a:t>29</a:t>
            </a:r>
            <a:r>
              <a:rPr lang="fr-FR" dirty="0" smtClean="0">
                <a:solidFill>
                  <a:srgbClr val="9F0D4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actually</a:t>
            </a:r>
            <a:r>
              <a:rPr lang="fr-FR" dirty="0" smtClean="0">
                <a:solidFill>
                  <a:schemeClr val="tx1"/>
                </a:solidFill>
              </a:rPr>
              <a:t> running</a:t>
            </a:r>
            <a:r>
              <a:rPr lang="fr-FR" dirty="0" smtClean="0"/>
              <a:t>]</a:t>
            </a:r>
            <a:endParaRPr lang="fr-FR" dirty="0"/>
          </a:p>
          <a:p>
            <a:pPr marL="493847" lvl="1"/>
            <a:r>
              <a:rPr lang="fr-FR" b="1" dirty="0" smtClean="0">
                <a:solidFill>
                  <a:srgbClr val="9F0D41"/>
                </a:solidFill>
              </a:rPr>
              <a:t>3</a:t>
            </a:r>
            <a:r>
              <a:rPr lang="fr-FR" dirty="0" smtClean="0">
                <a:solidFill>
                  <a:srgbClr val="9F0D41"/>
                </a:solidFill>
              </a:rPr>
              <a:t> </a:t>
            </a:r>
            <a:r>
              <a:rPr lang="fr-FR" dirty="0"/>
              <a:t>« </a:t>
            </a:r>
            <a:r>
              <a:rPr lang="fr-FR" dirty="0" err="1" smtClean="0"/>
              <a:t>LabCom</a:t>
            </a:r>
            <a:r>
              <a:rPr lang="fr-FR" dirty="0" smtClean="0"/>
              <a:t> » ANR</a:t>
            </a:r>
            <a:r>
              <a:rPr lang="fr-FR" dirty="0" smtClean="0">
                <a:solidFill>
                  <a:srgbClr val="9F0D41"/>
                </a:solidFill>
              </a:rPr>
              <a:t>: </a:t>
            </a:r>
            <a:r>
              <a:rPr lang="fr-FR" b="1" dirty="0" smtClean="0">
                <a:solidFill>
                  <a:srgbClr val="9F0D41"/>
                </a:solidFill>
              </a:rPr>
              <a:t>BIOSOFT</a:t>
            </a:r>
            <a:r>
              <a:rPr lang="fr-FR" dirty="0" smtClean="0">
                <a:solidFill>
                  <a:srgbClr val="9F0D41"/>
                </a:solidFill>
              </a:rPr>
              <a:t> </a:t>
            </a:r>
            <a:r>
              <a:rPr lang="fr-FR" dirty="0" smtClean="0"/>
              <a:t>(</a:t>
            </a:r>
            <a:r>
              <a:rPr lang="fr-FR" dirty="0" err="1" smtClean="0"/>
              <a:t>Innopsys</a:t>
            </a:r>
            <a:r>
              <a:rPr lang="fr-FR" dirty="0" smtClean="0"/>
              <a:t>) </a:t>
            </a:r>
            <a:r>
              <a:rPr lang="fr-FR" dirty="0" smtClean="0">
                <a:solidFill>
                  <a:srgbClr val="9F0D41"/>
                </a:solidFill>
              </a:rPr>
              <a:t>; </a:t>
            </a:r>
            <a:r>
              <a:rPr lang="fr-FR" b="1" dirty="0" smtClean="0">
                <a:solidFill>
                  <a:srgbClr val="9F0D41"/>
                </a:solidFill>
              </a:rPr>
              <a:t>IMPYACT</a:t>
            </a:r>
            <a:r>
              <a:rPr lang="fr-FR" dirty="0" smtClean="0">
                <a:solidFill>
                  <a:srgbClr val="9F0D41"/>
                </a:solidFill>
              </a:rPr>
              <a:t> </a:t>
            </a:r>
            <a:r>
              <a:rPr lang="fr-FR" dirty="0" smtClean="0"/>
              <a:t>(Lacroix); </a:t>
            </a:r>
            <a:r>
              <a:rPr lang="fr-FR" sz="2700" b="1" dirty="0" err="1" smtClean="0">
                <a:solidFill>
                  <a:srgbClr val="9F0D41"/>
                </a:solidFill>
              </a:rPr>
              <a:t>CapIRO</a:t>
            </a:r>
            <a:r>
              <a:rPr lang="fr-FR" dirty="0" smtClean="0"/>
              <a:t> (ACOEM)</a:t>
            </a:r>
            <a:endParaRPr lang="fr-FR" dirty="0"/>
          </a:p>
          <a:p>
            <a:pPr marL="493847" lvl="1"/>
            <a:r>
              <a:rPr lang="fr-FR" dirty="0" smtClean="0"/>
              <a:t>Common </a:t>
            </a:r>
            <a:r>
              <a:rPr lang="fr-FR" dirty="0" err="1" smtClean="0"/>
              <a:t>Lab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ESSILOR </a:t>
            </a:r>
            <a:r>
              <a:rPr lang="fr-FR" dirty="0" err="1" smtClean="0"/>
              <a:t>actually</a:t>
            </a:r>
            <a:r>
              <a:rPr lang="fr-FR" dirty="0" smtClean="0"/>
              <a:t> running: </a:t>
            </a:r>
            <a:r>
              <a:rPr lang="fr-FR" b="1" dirty="0">
                <a:solidFill>
                  <a:srgbClr val="9F0D41"/>
                </a:solidFill>
              </a:rPr>
              <a:t>OPERA</a:t>
            </a:r>
            <a:r>
              <a:rPr lang="fr-FR" dirty="0"/>
              <a:t> (</a:t>
            </a:r>
            <a:r>
              <a:rPr lang="fr-FR" u="sng" dirty="0"/>
              <a:t>Op</a:t>
            </a:r>
            <a:r>
              <a:rPr lang="fr-FR" dirty="0"/>
              <a:t>tique </a:t>
            </a:r>
            <a:r>
              <a:rPr lang="fr-FR" u="sng" dirty="0"/>
              <a:t>e</a:t>
            </a:r>
            <a:r>
              <a:rPr lang="fr-FR" dirty="0"/>
              <a:t>mba</a:t>
            </a:r>
            <a:r>
              <a:rPr lang="fr-FR" u="sng" dirty="0"/>
              <a:t>r</a:t>
            </a:r>
            <a:r>
              <a:rPr lang="fr-FR" dirty="0"/>
              <a:t>quée </a:t>
            </a:r>
            <a:r>
              <a:rPr lang="fr-FR" u="sng" dirty="0" smtClean="0"/>
              <a:t>a</a:t>
            </a:r>
            <a:r>
              <a:rPr lang="fr-FR" dirty="0" smtClean="0"/>
              <a:t>ctive)</a:t>
            </a:r>
          </a:p>
          <a:p>
            <a:pPr marL="422041" lvl="1" indent="0">
              <a:buNone/>
            </a:pPr>
            <a:endParaRPr lang="fr-FR" sz="1754" dirty="0" smtClean="0"/>
          </a:p>
          <a:p>
            <a:pPr marL="422041" lvl="1" indent="0">
              <a:buNone/>
            </a:pPr>
            <a:endParaRPr lang="fr-FR" sz="1754" dirty="0"/>
          </a:p>
          <a:p>
            <a:r>
              <a:rPr lang="fr-FR" sz="3300" b="1" dirty="0" err="1">
                <a:solidFill>
                  <a:srgbClr val="9F0D41"/>
                </a:solidFill>
              </a:rPr>
              <a:t>eHorizon</a:t>
            </a:r>
            <a:r>
              <a:rPr lang="fr-FR" b="1" dirty="0" smtClean="0"/>
              <a:t> program kick-off (</a:t>
            </a:r>
            <a:r>
              <a:rPr lang="fr-FR" b="1" dirty="0" err="1" smtClean="0"/>
              <a:t>Connected</a:t>
            </a:r>
            <a:r>
              <a:rPr lang="fr-FR" b="1" dirty="0" smtClean="0"/>
              <a:t> </a:t>
            </a:r>
            <a:r>
              <a:rPr lang="fr-FR" b="1" dirty="0" err="1" smtClean="0"/>
              <a:t>vehicle</a:t>
            </a:r>
            <a:r>
              <a:rPr lang="fr-FR" b="1" dirty="0" smtClean="0"/>
              <a:t> – CONTINENTAL)</a:t>
            </a:r>
            <a:r>
              <a:rPr lang="fr-FR" dirty="0" smtClean="0"/>
              <a:t>:</a:t>
            </a:r>
            <a:endParaRPr lang="fr-FR" dirty="0" smtClean="0">
              <a:solidFill>
                <a:srgbClr val="9F0D41"/>
              </a:solidFill>
            </a:endParaRPr>
          </a:p>
          <a:p>
            <a:pPr marL="493847" lvl="1"/>
            <a:r>
              <a:rPr lang="fr-FR" sz="2677" b="1" dirty="0">
                <a:solidFill>
                  <a:srgbClr val="9F0D41"/>
                </a:solidFill>
              </a:rPr>
              <a:t>9</a:t>
            </a:r>
            <a:r>
              <a:rPr lang="fr-FR" sz="2677" dirty="0"/>
              <a:t> </a:t>
            </a:r>
            <a:r>
              <a:rPr lang="fr-FR" sz="2677" dirty="0" smtClean="0"/>
              <a:t>PhD </a:t>
            </a:r>
            <a:r>
              <a:rPr lang="fr-FR" sz="2677" dirty="0" err="1" smtClean="0"/>
              <a:t>thesis</a:t>
            </a:r>
            <a:r>
              <a:rPr lang="fr-FR" sz="2677" dirty="0" smtClean="0"/>
              <a:t> (CNRS)</a:t>
            </a:r>
            <a:endParaRPr lang="fr-FR" sz="2677" dirty="0"/>
          </a:p>
          <a:p>
            <a:pPr marL="493847" lvl="1"/>
            <a:r>
              <a:rPr lang="fr-FR" sz="2677" b="1" dirty="0">
                <a:solidFill>
                  <a:srgbClr val="9F0D41"/>
                </a:solidFill>
              </a:rPr>
              <a:t>12</a:t>
            </a:r>
            <a:r>
              <a:rPr lang="fr-FR" sz="2677" dirty="0"/>
              <a:t> </a:t>
            </a:r>
            <a:r>
              <a:rPr lang="fr-FR" sz="2677" dirty="0" smtClean="0"/>
              <a:t>PhD </a:t>
            </a:r>
            <a:r>
              <a:rPr lang="fr-FR" sz="2677" dirty="0" err="1" smtClean="0"/>
              <a:t>thesis</a:t>
            </a:r>
            <a:r>
              <a:rPr lang="fr-FR" sz="2677" dirty="0" smtClean="0"/>
              <a:t> (CIFRE)</a:t>
            </a:r>
            <a:endParaRPr lang="fr-FR" sz="2677" dirty="0"/>
          </a:p>
          <a:p>
            <a:pPr marL="493847" lvl="1"/>
            <a:r>
              <a:rPr lang="fr-FR" sz="2677" dirty="0" smtClean="0"/>
              <a:t>Global budget (for LAAS): </a:t>
            </a:r>
            <a:r>
              <a:rPr lang="fr-FR" sz="2677" b="1" dirty="0">
                <a:solidFill>
                  <a:srgbClr val="9F0D41"/>
                </a:solidFill>
              </a:rPr>
              <a:t>7,8</a:t>
            </a:r>
            <a:r>
              <a:rPr lang="fr-FR" sz="2677" dirty="0"/>
              <a:t> M€</a:t>
            </a:r>
          </a:p>
          <a:p>
            <a:pPr lvl="2"/>
            <a:endParaRPr lang="fr-FR" dirty="0">
              <a:solidFill>
                <a:srgbClr val="9F0D41"/>
              </a:solidFill>
            </a:endParaRPr>
          </a:p>
          <a:p>
            <a:r>
              <a:rPr lang="fr-FR" b="1" dirty="0" err="1" smtClean="0"/>
              <a:t>Inovation</a:t>
            </a:r>
            <a:r>
              <a:rPr lang="fr-FR" b="1" dirty="0" smtClean="0"/>
              <a:t>:</a:t>
            </a:r>
          </a:p>
          <a:p>
            <a:pPr marL="493847" lvl="1"/>
            <a:r>
              <a:rPr lang="fr-FR" sz="2677" dirty="0"/>
              <a:t>2015 : </a:t>
            </a:r>
            <a:r>
              <a:rPr lang="fr-FR" sz="2862" b="1" dirty="0" smtClean="0">
                <a:solidFill>
                  <a:srgbClr val="9F0D41"/>
                </a:solidFill>
              </a:rPr>
              <a:t>13</a:t>
            </a:r>
            <a:r>
              <a:rPr lang="fr-FR" sz="2677" dirty="0" smtClean="0"/>
              <a:t> </a:t>
            </a:r>
            <a:r>
              <a:rPr lang="fr-FR" sz="2677" dirty="0" err="1" smtClean="0"/>
              <a:t>declarations</a:t>
            </a:r>
            <a:r>
              <a:rPr lang="fr-FR" sz="2677" dirty="0" smtClean="0"/>
              <a:t> of invention</a:t>
            </a:r>
            <a:endParaRPr lang="fr-FR" sz="2677" dirty="0"/>
          </a:p>
          <a:p>
            <a:pPr marL="493847" lvl="1"/>
            <a:r>
              <a:rPr lang="fr-FR" sz="2677" dirty="0"/>
              <a:t>2016 : </a:t>
            </a:r>
            <a:r>
              <a:rPr lang="fr-FR" sz="2862" b="1" dirty="0" smtClean="0">
                <a:solidFill>
                  <a:srgbClr val="9F0D41"/>
                </a:solidFill>
              </a:rPr>
              <a:t>26</a:t>
            </a:r>
            <a:r>
              <a:rPr lang="fr-FR" sz="2677" dirty="0"/>
              <a:t> </a:t>
            </a:r>
            <a:r>
              <a:rPr lang="fr-FR" sz="2677" dirty="0" err="1" smtClean="0"/>
              <a:t>declarations</a:t>
            </a:r>
            <a:r>
              <a:rPr lang="fr-FR" sz="2677" dirty="0" smtClean="0"/>
              <a:t> of invention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947" y="3567057"/>
            <a:ext cx="3924852" cy="201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4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tabLst>
                <a:tab pos="7607300" algn="r"/>
              </a:tabLst>
            </a:pPr>
            <a:r>
              <a:rPr lang="fr-FR" dirty="0" err="1" smtClean="0"/>
              <a:t>Recent</a:t>
            </a:r>
            <a:r>
              <a:rPr lang="fr-FR" dirty="0" smtClean="0"/>
              <a:t> Start-ups                  </a:t>
            </a:r>
            <a:r>
              <a:rPr lang="fr-FR" sz="3200" dirty="0" smtClean="0"/>
              <a:t>2009 -&gt;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26831" y="1015020"/>
            <a:ext cx="7530070" cy="5233950"/>
          </a:xfrm>
        </p:spPr>
        <p:txBody>
          <a:bodyPr>
            <a:noAutofit/>
          </a:bodyPr>
          <a:lstStyle/>
          <a:p>
            <a:pPr marL="0" indent="0">
              <a:spcBef>
                <a:spcPts val="2200"/>
              </a:spcBef>
              <a:buNone/>
            </a:pPr>
            <a:r>
              <a:rPr lang="fr-FR" sz="1800" dirty="0" err="1" smtClean="0"/>
              <a:t>EHTech</a:t>
            </a:r>
            <a:r>
              <a:rPr lang="fr-FR" sz="1800" dirty="0" smtClean="0"/>
              <a:t>: </a:t>
            </a:r>
            <a:r>
              <a:rPr lang="fr-FR" sz="1400" b="0" dirty="0" err="1" smtClean="0"/>
              <a:t>Energy</a:t>
            </a:r>
            <a:r>
              <a:rPr lang="fr-FR" sz="1400" b="0" dirty="0" smtClean="0"/>
              <a:t> </a:t>
            </a:r>
            <a:r>
              <a:rPr lang="fr-FR" sz="1400" b="0" dirty="0" err="1" smtClean="0"/>
              <a:t>Harvesting</a:t>
            </a:r>
            <a:r>
              <a:rPr lang="fr-FR" sz="1400" b="0" dirty="0" smtClean="0"/>
              <a:t> (</a:t>
            </a:r>
            <a:r>
              <a:rPr lang="fr-FR" sz="1400" b="0" dirty="0" err="1" smtClean="0"/>
              <a:t>shower</a:t>
            </a:r>
            <a:r>
              <a:rPr lang="fr-FR" sz="1400" b="0" dirty="0" smtClean="0"/>
              <a:t> water)</a:t>
            </a:r>
            <a:r>
              <a:rPr lang="fr-FR" sz="1800" dirty="0" smtClean="0"/>
              <a:t> </a:t>
            </a:r>
            <a:r>
              <a:rPr lang="fr-FR" sz="1400" b="0" dirty="0"/>
              <a:t>— </a:t>
            </a:r>
            <a:r>
              <a:rPr lang="fr-FR" sz="1400" dirty="0">
                <a:solidFill>
                  <a:srgbClr val="800000"/>
                </a:solidFill>
              </a:rPr>
              <a:t>2009</a:t>
            </a:r>
            <a:r>
              <a:rPr lang="fr-FR" sz="1400" b="0" dirty="0"/>
              <a:t> 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fr-FR" sz="1800" dirty="0" err="1" smtClean="0"/>
              <a:t>Epsiline</a:t>
            </a:r>
            <a:r>
              <a:rPr lang="fr-FR" sz="1800" dirty="0" smtClean="0"/>
              <a:t>: </a:t>
            </a:r>
            <a:r>
              <a:rPr lang="en-US" sz="1400" b="0" dirty="0"/>
              <a:t>L</a:t>
            </a:r>
            <a:r>
              <a:rPr lang="en-US" sz="1400" b="0" dirty="0" smtClean="0"/>
              <a:t>aser Technology</a:t>
            </a:r>
            <a:r>
              <a:rPr lang="en-US" sz="1400" b="0" dirty="0"/>
              <a:t>-based </a:t>
            </a:r>
            <a:r>
              <a:rPr lang="en-US" sz="1400" b="0" dirty="0" smtClean="0"/>
              <a:t>Anemometers </a:t>
            </a:r>
            <a:r>
              <a:rPr lang="fr-FR" sz="1400" b="0" dirty="0"/>
              <a:t>— </a:t>
            </a:r>
            <a:r>
              <a:rPr lang="fr-FR" sz="1400" dirty="0" smtClean="0">
                <a:solidFill>
                  <a:srgbClr val="800000"/>
                </a:solidFill>
              </a:rPr>
              <a:t>2009</a:t>
            </a:r>
          </a:p>
          <a:p>
            <a:pPr marL="0" indent="0">
              <a:spcBef>
                <a:spcPts val="0"/>
              </a:spcBef>
              <a:buNone/>
            </a:pPr>
            <a:endParaRPr lang="fr-FR" sz="100" dirty="0" smtClean="0"/>
          </a:p>
          <a:p>
            <a:pPr marL="0" indent="0">
              <a:spcBef>
                <a:spcPts val="2200"/>
              </a:spcBef>
              <a:buNone/>
            </a:pPr>
            <a:r>
              <a:rPr lang="fr-FR" sz="1800" dirty="0" smtClean="0"/>
              <a:t>EXEM:  </a:t>
            </a:r>
            <a:r>
              <a:rPr lang="fr-FR" sz="1400" b="0" dirty="0" smtClean="0"/>
              <a:t>Monitoring </a:t>
            </a:r>
            <a:r>
              <a:rPr lang="fr-FR" sz="1400" b="0" dirty="0" err="1" smtClean="0"/>
              <a:t>Electromagnetism</a:t>
            </a:r>
            <a:r>
              <a:rPr lang="fr-FR" sz="1400" b="0" dirty="0" smtClean="0"/>
              <a:t> in Radiocommunications — </a:t>
            </a:r>
            <a:r>
              <a:rPr lang="fr-FR" sz="1400" dirty="0" smtClean="0">
                <a:solidFill>
                  <a:srgbClr val="800000"/>
                </a:solidFill>
              </a:rPr>
              <a:t>2010</a:t>
            </a:r>
            <a:r>
              <a:rPr lang="fr-FR" sz="1400" b="0" dirty="0" smtClean="0"/>
              <a:t> 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fr-FR" sz="1800" dirty="0" err="1" smtClean="0"/>
              <a:t>Seeks</a:t>
            </a:r>
            <a:r>
              <a:rPr lang="fr-FR" sz="1800" dirty="0" smtClean="0"/>
              <a:t>: </a:t>
            </a:r>
            <a:r>
              <a:rPr lang="fr-FR" sz="1400" b="0" dirty="0" smtClean="0"/>
              <a:t>Collaborative </a:t>
            </a:r>
            <a:r>
              <a:rPr lang="fr-FR" sz="1400" b="0" dirty="0" err="1" smtClean="0"/>
              <a:t>Search</a:t>
            </a:r>
            <a:r>
              <a:rPr lang="fr-FR" sz="1400" b="0" dirty="0" smtClean="0"/>
              <a:t> </a:t>
            </a:r>
            <a:r>
              <a:rPr lang="fr-FR" sz="1400" b="0" dirty="0" err="1" smtClean="0"/>
              <a:t>Engine</a:t>
            </a:r>
            <a:r>
              <a:rPr lang="fr-FR" sz="1400" b="0" dirty="0" smtClean="0"/>
              <a:t> — </a:t>
            </a:r>
            <a:r>
              <a:rPr lang="fr-FR" sz="1400" dirty="0">
                <a:solidFill>
                  <a:srgbClr val="800000"/>
                </a:solidFill>
              </a:rPr>
              <a:t>2010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fr-FR" sz="1800" dirty="0" smtClean="0"/>
              <a:t>i Habitation: </a:t>
            </a:r>
            <a:r>
              <a:rPr lang="fr-FR" sz="1400" b="0" dirty="0" err="1" smtClean="0"/>
              <a:t>Domotics</a:t>
            </a:r>
            <a:r>
              <a:rPr lang="fr-FR" sz="1400" b="0" dirty="0" smtClean="0"/>
              <a:t> (building </a:t>
            </a:r>
            <a:r>
              <a:rPr lang="fr-FR" sz="1400" b="0" dirty="0" err="1" smtClean="0"/>
              <a:t>restoration</a:t>
            </a:r>
            <a:r>
              <a:rPr lang="fr-FR" sz="1400" b="0" dirty="0" smtClean="0"/>
              <a:t> and new) </a:t>
            </a:r>
            <a:r>
              <a:rPr lang="fr-FR" sz="1400" dirty="0"/>
              <a:t>— </a:t>
            </a:r>
            <a:r>
              <a:rPr lang="fr-FR" sz="1400" dirty="0">
                <a:solidFill>
                  <a:srgbClr val="800000"/>
                </a:solidFill>
              </a:rPr>
              <a:t>2012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fr-FR" sz="1800" dirty="0" smtClean="0"/>
              <a:t>3dis Technologies: </a:t>
            </a:r>
            <a:r>
              <a:rPr lang="fr-FR" sz="1400" b="0" dirty="0" err="1" smtClean="0"/>
              <a:t>Cost</a:t>
            </a:r>
            <a:r>
              <a:rPr lang="fr-FR" sz="1400" b="0" dirty="0" smtClean="0"/>
              <a:t>-effective Circuit </a:t>
            </a:r>
            <a:r>
              <a:rPr lang="fr-FR" sz="1400" b="0" dirty="0" err="1"/>
              <a:t>Interconnection</a:t>
            </a:r>
            <a:r>
              <a:rPr lang="fr-FR" sz="1400" b="0" dirty="0"/>
              <a:t> </a:t>
            </a:r>
            <a:r>
              <a:rPr lang="fr-FR" sz="1400" b="0" dirty="0" err="1" smtClean="0"/>
              <a:t>Technology</a:t>
            </a:r>
            <a:r>
              <a:rPr lang="fr-FR" sz="1400" dirty="0"/>
              <a:t> —  </a:t>
            </a:r>
            <a:r>
              <a:rPr lang="fr-FR" sz="1400" dirty="0" smtClean="0">
                <a:solidFill>
                  <a:srgbClr val="800000"/>
                </a:solidFill>
              </a:rPr>
              <a:t>2014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fr-FR" sz="1800" dirty="0" err="1"/>
              <a:t>SuBmarine</a:t>
            </a:r>
            <a:r>
              <a:rPr lang="fr-FR" sz="1800" dirty="0"/>
              <a:t> Open </a:t>
            </a:r>
            <a:r>
              <a:rPr lang="fr-FR" sz="1800" dirty="0" smtClean="0"/>
              <a:t>Technologies:</a:t>
            </a:r>
            <a:r>
              <a:rPr lang="fr-FR" sz="1400" b="0" dirty="0" smtClean="0"/>
              <a:t> GPS </a:t>
            </a:r>
            <a:r>
              <a:rPr lang="fr-FR" sz="1400" b="0" dirty="0" err="1" smtClean="0"/>
              <a:t>navigator</a:t>
            </a:r>
            <a:r>
              <a:rPr lang="fr-FR" sz="1400" b="0" dirty="0" smtClean="0"/>
              <a:t> for </a:t>
            </a:r>
            <a:r>
              <a:rPr lang="fr-FR" sz="1400" dirty="0" err="1"/>
              <a:t>diver</a:t>
            </a:r>
            <a:r>
              <a:rPr lang="fr-FR" sz="1400" dirty="0"/>
              <a:t> — </a:t>
            </a:r>
            <a:r>
              <a:rPr lang="fr-FR" sz="1400" dirty="0" smtClean="0">
                <a:solidFill>
                  <a:srgbClr val="800000"/>
                </a:solidFill>
              </a:rPr>
              <a:t>2015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fr-FR" sz="1800" dirty="0" err="1" smtClean="0"/>
              <a:t>SmartCatch</a:t>
            </a:r>
            <a:r>
              <a:rPr lang="fr-FR" sz="1800" dirty="0" smtClean="0"/>
              <a:t> : </a:t>
            </a:r>
            <a:r>
              <a:rPr lang="fr-FR" sz="1400" dirty="0" err="1" smtClean="0"/>
              <a:t>Intravascular</a:t>
            </a:r>
            <a:r>
              <a:rPr lang="fr-FR" sz="1400" dirty="0" smtClean="0"/>
              <a:t> </a:t>
            </a:r>
            <a:r>
              <a:rPr lang="fr-FR" sz="1400" dirty="0" err="1" smtClean="0"/>
              <a:t>microdevices</a:t>
            </a:r>
            <a:r>
              <a:rPr lang="fr-FR" sz="1400" dirty="0" smtClean="0"/>
              <a:t> for the </a:t>
            </a:r>
            <a:r>
              <a:rPr lang="fr-FR" sz="1400" dirty="0"/>
              <a:t>capture </a:t>
            </a:r>
            <a:r>
              <a:rPr lang="fr-FR" sz="1400" dirty="0" smtClean="0"/>
              <a:t>of </a:t>
            </a:r>
            <a:r>
              <a:rPr lang="fr-FR" sz="1400" dirty="0" err="1" smtClean="0"/>
              <a:t>circulating</a:t>
            </a:r>
            <a:r>
              <a:rPr lang="fr-FR" sz="1400" dirty="0" smtClean="0"/>
              <a:t> </a:t>
            </a:r>
            <a:r>
              <a:rPr lang="fr-FR" sz="1400" dirty="0" err="1" smtClean="0"/>
              <a:t>tumor</a:t>
            </a:r>
            <a:r>
              <a:rPr lang="fr-FR" sz="1400" dirty="0" smtClean="0"/>
              <a:t> </a:t>
            </a:r>
            <a:r>
              <a:rPr lang="fr-FR" sz="1400" dirty="0" err="1" smtClean="0"/>
              <a:t>cells</a:t>
            </a:r>
            <a:r>
              <a:rPr lang="fr-FR" sz="1400" dirty="0" smtClean="0"/>
              <a:t> in the 				frame of</a:t>
            </a:r>
            <a:r>
              <a:rPr lang="en-US" sz="1400" dirty="0" smtClean="0"/>
              <a:t> </a:t>
            </a:r>
            <a:r>
              <a:rPr lang="en-US" sz="1400" dirty="0"/>
              <a:t>p</a:t>
            </a:r>
            <a:r>
              <a:rPr lang="en-US" sz="1400" dirty="0" smtClean="0"/>
              <a:t>ersonalized medicine </a:t>
            </a:r>
            <a:r>
              <a:rPr lang="fr-FR" sz="1400" dirty="0"/>
              <a:t>—</a:t>
            </a:r>
            <a:r>
              <a:rPr lang="en-US" sz="1400" dirty="0" smtClean="0"/>
              <a:t> </a:t>
            </a:r>
            <a:r>
              <a:rPr lang="fr-FR" sz="1400" dirty="0" smtClean="0">
                <a:solidFill>
                  <a:srgbClr val="800000"/>
                </a:solidFill>
              </a:rPr>
              <a:t>2016</a:t>
            </a:r>
            <a:endParaRPr lang="fr-FR" sz="1400" dirty="0">
              <a:solidFill>
                <a:srgbClr val="800000"/>
              </a:solidFill>
            </a:endParaRPr>
          </a:p>
          <a:p>
            <a:pPr marL="0" indent="0">
              <a:spcBef>
                <a:spcPts val="2000"/>
              </a:spcBef>
              <a:buNone/>
            </a:pPr>
            <a:r>
              <a:rPr lang="fr-FR" sz="1800" dirty="0" err="1" smtClean="0"/>
              <a:t>Innorevia</a:t>
            </a:r>
            <a:r>
              <a:rPr lang="fr-FR" sz="1800" dirty="0" smtClean="0"/>
              <a:t> : </a:t>
            </a:r>
            <a:r>
              <a:rPr lang="en-US" sz="1400" dirty="0"/>
              <a:t>Microfluidic instruments for biomedical analysis</a:t>
            </a:r>
            <a:r>
              <a:rPr lang="fr-FR" sz="1400" dirty="0" smtClean="0"/>
              <a:t>—</a:t>
            </a:r>
            <a:r>
              <a:rPr lang="en-US" sz="1400" dirty="0" smtClean="0"/>
              <a:t> </a:t>
            </a:r>
            <a:r>
              <a:rPr lang="fr-FR" sz="1400" dirty="0" smtClean="0">
                <a:solidFill>
                  <a:srgbClr val="800000"/>
                </a:solidFill>
              </a:rPr>
              <a:t>2016</a:t>
            </a:r>
            <a:endParaRPr lang="fr-FR" sz="1400" dirty="0">
              <a:solidFill>
                <a:srgbClr val="800000"/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726" y="1015020"/>
            <a:ext cx="1165973" cy="423281"/>
          </a:xfrm>
          <a:prstGeom prst="rect">
            <a:avLst/>
          </a:prstGeom>
        </p:spPr>
      </p:pic>
      <p:pic>
        <p:nvPicPr>
          <p:cNvPr id="17" name="fbPhotoImage" descr="http://sphotos-g.ak.fbcdn.net/hphotos-ak-ash4/428637_404573569558747_2135061517_n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426" y="3160955"/>
            <a:ext cx="490936" cy="490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827" y="2589814"/>
            <a:ext cx="797771" cy="461568"/>
          </a:xfrm>
          <a:prstGeom prst="rect">
            <a:avLst/>
          </a:prstGeom>
        </p:spPr>
      </p:pic>
      <p:grpSp>
        <p:nvGrpSpPr>
          <p:cNvPr id="10" name="Grouper 9"/>
          <p:cNvGrpSpPr/>
          <p:nvPr/>
        </p:nvGrpSpPr>
        <p:grpSpPr>
          <a:xfrm>
            <a:off x="332868" y="3824943"/>
            <a:ext cx="819497" cy="331408"/>
            <a:chOff x="9607063" y="-264961"/>
            <a:chExt cx="1252407" cy="506477"/>
          </a:xfrm>
        </p:grpSpPr>
        <p:sp>
          <p:nvSpPr>
            <p:cNvPr id="9" name="Rectangle 8"/>
            <p:cNvSpPr/>
            <p:nvPr/>
          </p:nvSpPr>
          <p:spPr bwMode="auto">
            <a:xfrm>
              <a:off x="9607063" y="-264961"/>
              <a:ext cx="1252407" cy="506477"/>
            </a:xfrm>
            <a:prstGeom prst="rect">
              <a:avLst/>
            </a:prstGeom>
            <a:solidFill>
              <a:srgbClr val="0E5C2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19" name="Image 18" descr="3DIS_Logo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524" y="-264961"/>
              <a:ext cx="1207407" cy="506476"/>
            </a:xfrm>
            <a:prstGeom prst="rect">
              <a:avLst/>
            </a:prstGeom>
          </p:spPr>
        </p:pic>
      </p:grpSp>
      <p:pic>
        <p:nvPicPr>
          <p:cNvPr id="26" name="Image 25" descr="http://www.webdesigner.im/public/logo_410x269_fondbleu.jpg"/>
          <p:cNvPicPr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7434" y="1600988"/>
            <a:ext cx="1015879" cy="382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734" y="2161405"/>
            <a:ext cx="1029278" cy="388657"/>
          </a:xfrm>
          <a:prstGeom prst="rect">
            <a:avLst/>
          </a:prstGeom>
        </p:spPr>
      </p:pic>
      <p:pic>
        <p:nvPicPr>
          <p:cNvPr id="4" name="Image 3" descr="BOT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9" y="4290477"/>
            <a:ext cx="717108" cy="416779"/>
          </a:xfrm>
          <a:prstGeom prst="rect">
            <a:avLst/>
          </a:prstGeom>
        </p:spPr>
      </p:pic>
      <p:pic>
        <p:nvPicPr>
          <p:cNvPr id="1026" name="0CF4443F-63A8-416E-85B8-8D06BD4D0FCC" descr="94BA6283-71D2-4C78-AA4F-57DAE37FBC54@hom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3" y="5667337"/>
            <a:ext cx="1456491" cy="3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302" y="4858278"/>
            <a:ext cx="1430144" cy="54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3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« LAAS know-how </a:t>
            </a:r>
            <a:r>
              <a:rPr lang="fr-FR" dirty="0" err="1" smtClean="0"/>
              <a:t>inside</a:t>
            </a:r>
            <a:r>
              <a:rPr lang="fr-FR" dirty="0" smtClean="0"/>
              <a:t> » label</a:t>
            </a:r>
            <a:endParaRPr lang="fr-FR" dirty="0"/>
          </a:p>
        </p:txBody>
      </p:sp>
      <p:grpSp>
        <p:nvGrpSpPr>
          <p:cNvPr id="8" name="Groupe 7"/>
          <p:cNvGrpSpPr/>
          <p:nvPr/>
        </p:nvGrpSpPr>
        <p:grpSpPr>
          <a:xfrm>
            <a:off x="1524607" y="1152944"/>
            <a:ext cx="4650117" cy="3247637"/>
            <a:chOff x="351417" y="1152944"/>
            <a:chExt cx="4650117" cy="3247637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417" y="1152944"/>
              <a:ext cx="4650117" cy="2613366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916686" y="3754250"/>
              <a:ext cx="35195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Siemens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industrial robots are </a:t>
              </a: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LAAS know-how inside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4436263" y="1562822"/>
            <a:ext cx="4515100" cy="3409990"/>
            <a:chOff x="4436263" y="1562822"/>
            <a:chExt cx="4515100" cy="3409990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6263" y="1562822"/>
              <a:ext cx="4515100" cy="2931543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4795697" y="4326481"/>
              <a:ext cx="35195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Somfy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home protection systems are </a:t>
              </a: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LAAS know-how inside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1686315" y="1882596"/>
            <a:ext cx="4582264" cy="3825530"/>
            <a:chOff x="50121" y="2321448"/>
            <a:chExt cx="4582264" cy="3825530"/>
          </a:xfrm>
        </p:grpSpPr>
        <p:sp>
          <p:nvSpPr>
            <p:cNvPr id="7" name="ZoneTexte 6"/>
            <p:cNvSpPr txBox="1"/>
            <p:nvPr/>
          </p:nvSpPr>
          <p:spPr>
            <a:xfrm>
              <a:off x="686648" y="5223648"/>
              <a:ext cx="35195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Innopsys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micro-contact printers for </a:t>
              </a:r>
              <a:r>
                <a:rPr lang="en-US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medecine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are </a:t>
              </a: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LAAS know-how inside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Imag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121" y="2321448"/>
              <a:ext cx="4582264" cy="3055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e 14"/>
          <p:cNvGrpSpPr/>
          <p:nvPr/>
        </p:nvGrpSpPr>
        <p:grpSpPr>
          <a:xfrm>
            <a:off x="1624478" y="1894685"/>
            <a:ext cx="3803887" cy="4197472"/>
            <a:chOff x="4348074" y="1465397"/>
            <a:chExt cx="3803887" cy="4197472"/>
          </a:xfrm>
        </p:grpSpPr>
        <p:sp>
          <p:nvSpPr>
            <p:cNvPr id="13" name="ZoneTexte 12"/>
            <p:cNvSpPr txBox="1"/>
            <p:nvPr/>
          </p:nvSpPr>
          <p:spPr>
            <a:xfrm>
              <a:off x="4490228" y="4739539"/>
              <a:ext cx="35195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ORME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vision sensors for elderly fall monitoring are </a:t>
              </a: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LAAS know-how inside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Image 13" descr="photo-ORM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8074" y="1465397"/>
              <a:ext cx="3803887" cy="3247220"/>
            </a:xfrm>
            <a:prstGeom prst="rect">
              <a:avLst/>
            </a:prstGeom>
          </p:spPr>
        </p:pic>
      </p:grpSp>
      <p:grpSp>
        <p:nvGrpSpPr>
          <p:cNvPr id="18" name="Groupe 17"/>
          <p:cNvGrpSpPr/>
          <p:nvPr/>
        </p:nvGrpSpPr>
        <p:grpSpPr>
          <a:xfrm>
            <a:off x="3074107" y="1014572"/>
            <a:ext cx="5611000" cy="4782879"/>
            <a:chOff x="686648" y="1198585"/>
            <a:chExt cx="5611000" cy="4782879"/>
          </a:xfrm>
        </p:grpSpPr>
        <p:pic>
          <p:nvPicPr>
            <p:cNvPr id="16" name="Image 15" descr="Fabrique IXP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648" y="1198585"/>
              <a:ext cx="5611000" cy="3660016"/>
            </a:xfrm>
            <a:prstGeom prst="rect">
              <a:avLst/>
            </a:prstGeom>
          </p:spPr>
        </p:pic>
        <p:sp>
          <p:nvSpPr>
            <p:cNvPr id="17" name="ZoneTexte 16"/>
            <p:cNvSpPr txBox="1"/>
            <p:nvPr/>
          </p:nvSpPr>
          <p:spPr>
            <a:xfrm>
              <a:off x="1945439" y="5058134"/>
              <a:ext cx="35195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TOUSIX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software designed technology is </a:t>
              </a: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LAAS know-how inside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5565814" y="2303016"/>
            <a:ext cx="3402200" cy="3393208"/>
            <a:chOff x="6342187" y="2303016"/>
            <a:chExt cx="3402200" cy="3393208"/>
          </a:xfrm>
        </p:grpSpPr>
        <p:pic>
          <p:nvPicPr>
            <p:cNvPr id="19" name="Image 18" descr="\\192.168.20.100\Service Commercial et Marketing\PHOTOS\Détecteur Nouveau Design\Images retouchées\Détecteur +CE corrigés.pn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7073" y="2303016"/>
              <a:ext cx="2663555" cy="24589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ZoneTexte 19"/>
            <p:cNvSpPr txBox="1"/>
            <p:nvPr/>
          </p:nvSpPr>
          <p:spPr>
            <a:xfrm>
              <a:off x="6342187" y="4772894"/>
              <a:ext cx="34022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PicoMetrix</a:t>
              </a:r>
              <a:r>
                <a:rPr lang="en-US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on-line processing of DNA technology 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is </a:t>
              </a: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LAAS know-how inside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258341" y="1031662"/>
            <a:ext cx="3519577" cy="2869838"/>
            <a:chOff x="-3071449" y="522706"/>
            <a:chExt cx="3519577" cy="2869838"/>
          </a:xfrm>
        </p:grpSpPr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75320" y="522706"/>
              <a:ext cx="2107471" cy="192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ZoneTexte 21"/>
            <p:cNvSpPr txBox="1"/>
            <p:nvPr/>
          </p:nvSpPr>
          <p:spPr>
            <a:xfrm>
              <a:off x="-3071449" y="2469214"/>
              <a:ext cx="35195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ADVEEZ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fall detection algorithms are </a:t>
              </a: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LAAS know-how inside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e 33"/>
          <p:cNvGrpSpPr/>
          <p:nvPr/>
        </p:nvGrpSpPr>
        <p:grpSpPr>
          <a:xfrm>
            <a:off x="4752179" y="1088872"/>
            <a:ext cx="3708835" cy="3783192"/>
            <a:chOff x="4752179" y="1088872"/>
            <a:chExt cx="3708835" cy="3783192"/>
          </a:xfrm>
        </p:grpSpPr>
        <p:grpSp>
          <p:nvGrpSpPr>
            <p:cNvPr id="24" name="Groupe 23"/>
            <p:cNvGrpSpPr/>
            <p:nvPr/>
          </p:nvGrpSpPr>
          <p:grpSpPr>
            <a:xfrm>
              <a:off x="5090121" y="1088872"/>
              <a:ext cx="2932384" cy="2816638"/>
              <a:chOff x="3508744" y="3420687"/>
              <a:chExt cx="2932384" cy="2816638"/>
            </a:xfrm>
          </p:grpSpPr>
          <p:pic>
            <p:nvPicPr>
              <p:cNvPr id="25" name="Image 24" descr="trace4">
                <a:extLst>
                  <a:ext uri="{FF2B5EF4-FFF2-40B4-BE49-F238E27FC236}">
                    <a16:creationId xmlns:a16="http://schemas.microsoft.com/office/drawing/2014/main" id="{9DB07EC0-3789-964A-AD4E-F08F1FA2C74F}"/>
                  </a:ext>
                </a:extLst>
              </p:cNvPr>
              <p:cNvPicPr/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598" r="13366"/>
              <a:stretch/>
            </p:blipFill>
            <p:spPr bwMode="auto">
              <a:xfrm>
                <a:off x="4744641" y="3420687"/>
                <a:ext cx="1696487" cy="9351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7B70EA0-8CCA-FA44-A256-C006A7FD9377}"/>
                  </a:ext>
                </a:extLst>
              </p:cNvPr>
              <p:cNvSpPr/>
              <p:nvPr/>
            </p:nvSpPr>
            <p:spPr>
              <a:xfrm>
                <a:off x="3556630" y="3438148"/>
                <a:ext cx="1373597" cy="9002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schemeClr val="accent1">
                        <a:lumMod val="50000"/>
                      </a:schemeClr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Process </a:t>
                </a:r>
                <a:br>
                  <a:rPr lang="en-US" sz="1050" dirty="0">
                    <a:solidFill>
                      <a:schemeClr val="accent1">
                        <a:lumMod val="50000"/>
                      </a:schemeClr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</a:br>
                <a:r>
                  <a:rPr lang="en-US" sz="1050" dirty="0">
                    <a:solidFill>
                      <a:schemeClr val="accent1">
                        <a:lumMod val="50000"/>
                      </a:schemeClr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simulations </a:t>
                </a:r>
              </a:p>
              <a:p>
                <a:pPr algn="ctr"/>
                <a:r>
                  <a:rPr lang="en-US" sz="1050" dirty="0">
                    <a:solidFill>
                      <a:schemeClr val="accent1">
                        <a:lumMod val="50000"/>
                      </a:schemeClr>
                    </a:solidFill>
                    <a:latin typeface="Century Gothic"/>
                    <a:sym typeface="Century Gothic"/>
                  </a:rPr>
                  <a:t>&amp; </a:t>
                </a:r>
              </a:p>
              <a:p>
                <a:pPr algn="ctr"/>
                <a:r>
                  <a:rPr lang="en-US" sz="1050" dirty="0">
                    <a:solidFill>
                      <a:schemeClr val="accent1">
                        <a:lumMod val="50000"/>
                      </a:schemeClr>
                    </a:solidFill>
                    <a:latin typeface="Century Gothic"/>
                    <a:sym typeface="Century Gothic"/>
                  </a:rPr>
                  <a:t>band gap characterizations</a:t>
                </a:r>
                <a:endParaRPr lang="fr-FR" sz="1050" dirty="0"/>
              </a:p>
            </p:txBody>
          </p:sp>
          <p:pic>
            <p:nvPicPr>
              <p:cNvPr id="27" name="Image 26">
                <a:extLst>
                  <a:ext uri="{FF2B5EF4-FFF2-40B4-BE49-F238E27FC236}">
                    <a16:creationId xmlns:a16="http://schemas.microsoft.com/office/drawing/2014/main" id="{52185709-6498-3840-BD2C-CAE4B0D4E9F2}"/>
                  </a:ext>
                </a:extLst>
              </p:cNvPr>
              <p:cNvPicPr/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8744" y="4356614"/>
                <a:ext cx="1594309" cy="10108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" name="Image 27">
                <a:extLst>
                  <a:ext uri="{FF2B5EF4-FFF2-40B4-BE49-F238E27FC236}">
                    <a16:creationId xmlns:a16="http://schemas.microsoft.com/office/drawing/2014/main" id="{262C9C10-3704-1D49-80C0-B5E4166E550A}"/>
                  </a:ext>
                </a:extLst>
              </p:cNvPr>
              <p:cNvPicPr/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3053" y="4785719"/>
                <a:ext cx="658409" cy="492838"/>
              </a:xfrm>
              <a:prstGeom prst="rect">
                <a:avLst/>
              </a:prstGeom>
              <a:noFill/>
            </p:spPr>
          </p:pic>
          <p:pic>
            <p:nvPicPr>
              <p:cNvPr id="29" name="Image 28" descr="Systeme:Users:ahemeryc:Desktop:Screen Shot 2018-05-31 at 23.29.32.png">
                <a:extLst>
                  <a:ext uri="{FF2B5EF4-FFF2-40B4-BE49-F238E27FC236}">
                    <a16:creationId xmlns:a16="http://schemas.microsoft.com/office/drawing/2014/main" id="{2EE56A28-AEC5-F444-BA9E-E48C4F3E83C5}"/>
                  </a:ext>
                </a:extLst>
              </p:cNvPr>
              <p:cNvPicPr/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5026"/>
              <a:stretch/>
            </p:blipFill>
            <p:spPr bwMode="auto">
              <a:xfrm>
                <a:off x="3576714" y="5410172"/>
                <a:ext cx="1420264" cy="80905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" name="Image 29">
                <a:extLst>
                  <a:ext uri="{FF2B5EF4-FFF2-40B4-BE49-F238E27FC236}">
                    <a16:creationId xmlns:a16="http://schemas.microsoft.com/office/drawing/2014/main" id="{48C237E8-FEDB-5F4B-8BE1-59B1696ACA13}"/>
                  </a:ext>
                </a:extLst>
              </p:cNvPr>
              <p:cNvPicPr/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08860" y="4394453"/>
                <a:ext cx="671605" cy="52397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0520E9DF-2003-6644-A704-4A9E88147C31}"/>
                  </a:ext>
                </a:extLst>
              </p:cNvPr>
              <p:cNvSpPr/>
              <p:nvPr/>
            </p:nvSpPr>
            <p:spPr>
              <a:xfrm>
                <a:off x="4578788" y="5428794"/>
                <a:ext cx="1828510" cy="4154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schemeClr val="accent1">
                        <a:lumMod val="50000"/>
                      </a:schemeClr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To explain signal in photodetectors</a:t>
                </a:r>
                <a:endParaRPr lang="fr-FR" sz="1050" dirty="0"/>
              </a:p>
            </p:txBody>
          </p:sp>
          <p:pic>
            <p:nvPicPr>
              <p:cNvPr id="32" name="Picture 8" descr="Résultat de recherche d'images pour &quot;STMicroelectronics&quot;">
                <a:extLst>
                  <a:ext uri="{FF2B5EF4-FFF2-40B4-BE49-F238E27FC236}">
                    <a16:creationId xmlns:a16="http://schemas.microsoft.com/office/drawing/2014/main" id="{33096F79-DE7D-6B4F-BA97-79C8939384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47872" y="5744172"/>
                <a:ext cx="670305" cy="4931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ZoneTexte 32"/>
            <p:cNvSpPr txBox="1"/>
            <p:nvPr/>
          </p:nvSpPr>
          <p:spPr>
            <a:xfrm>
              <a:off x="4752179" y="3948734"/>
              <a:ext cx="37088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 Microelectronics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photosensors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signal </a:t>
              </a:r>
              <a:r>
                <a:rPr lang="en-US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explainability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is </a:t>
              </a: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LAAS know-how inside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e 36"/>
          <p:cNvGrpSpPr/>
          <p:nvPr/>
        </p:nvGrpSpPr>
        <p:grpSpPr>
          <a:xfrm>
            <a:off x="4367912" y="2028539"/>
            <a:ext cx="4229233" cy="3711815"/>
            <a:chOff x="4367912" y="2028539"/>
            <a:chExt cx="4229233" cy="3711815"/>
          </a:xfrm>
        </p:grpSpPr>
        <p:pic>
          <p:nvPicPr>
            <p:cNvPr id="35" name="Image 34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7912" y="2028539"/>
              <a:ext cx="4229233" cy="2812440"/>
            </a:xfrm>
            <a:prstGeom prst="rect">
              <a:avLst/>
            </a:prstGeom>
          </p:spPr>
        </p:pic>
        <p:sp>
          <p:nvSpPr>
            <p:cNvPr id="36" name="ZoneTexte 35"/>
            <p:cNvSpPr txBox="1"/>
            <p:nvPr/>
          </p:nvSpPr>
          <p:spPr>
            <a:xfrm>
              <a:off x="4696927" y="4817024"/>
              <a:ext cx="35195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Dassault’s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Rafale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aircraft gets </a:t>
              </a: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LAAS know-how inside 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its active antenna transceiver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e 39"/>
          <p:cNvGrpSpPr/>
          <p:nvPr/>
        </p:nvGrpSpPr>
        <p:grpSpPr>
          <a:xfrm>
            <a:off x="5090121" y="2326710"/>
            <a:ext cx="3519577" cy="4284351"/>
            <a:chOff x="5090121" y="2326710"/>
            <a:chExt cx="3519577" cy="4284351"/>
          </a:xfrm>
        </p:grpSpPr>
        <p:pic>
          <p:nvPicPr>
            <p:cNvPr id="38" name="Image 37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8421" y="2326710"/>
              <a:ext cx="3226801" cy="3235293"/>
            </a:xfrm>
            <a:prstGeom prst="rect">
              <a:avLst/>
            </a:prstGeom>
          </p:spPr>
        </p:pic>
        <p:sp>
          <p:nvSpPr>
            <p:cNvPr id="39" name="ZoneTexte 38"/>
            <p:cNvSpPr txBox="1"/>
            <p:nvPr/>
          </p:nvSpPr>
          <p:spPr>
            <a:xfrm>
              <a:off x="5090121" y="5687731"/>
              <a:ext cx="35195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EPSILINE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lidar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-based technology is </a:t>
              </a: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LAAS know-how inside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518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What</a:t>
            </a:r>
            <a:r>
              <a:rPr lang="fr-FR" dirty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LAAS </a:t>
            </a:r>
            <a:r>
              <a:rPr lang="fr-FR" dirty="0" err="1" smtClean="0"/>
              <a:t>inspiring</a:t>
            </a:r>
            <a:r>
              <a:rPr lang="fr-FR" dirty="0" smtClean="0"/>
              <a:t>?</a:t>
            </a:r>
            <a:endParaRPr lang="fr-FR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857403" y="1058334"/>
            <a:ext cx="7855655" cy="5469466"/>
          </a:xfrm>
          <a:prstGeom prst="rect">
            <a:avLst/>
          </a:prstGeom>
        </p:spPr>
        <p:txBody>
          <a:bodyPr/>
          <a:lstStyle>
            <a:lvl1pPr marL="266700" indent="-266700" algn="l" defTabSz="457200" rtl="0" eaLnBrk="1" latinLnBrk="0" hangingPunct="1">
              <a:spcBef>
                <a:spcPct val="20000"/>
              </a:spcBef>
              <a:buClr>
                <a:srgbClr val="9E003B"/>
              </a:buClr>
              <a:buFont typeface="Wingdings" charset="2"/>
              <a:buChar char="§"/>
              <a:defRPr sz="2400" b="1" kern="1200">
                <a:solidFill>
                  <a:srgbClr val="003A6D"/>
                </a:solidFill>
                <a:latin typeface="+mn-lt"/>
                <a:ea typeface="+mn-ea"/>
                <a:cs typeface="+mn-cs"/>
              </a:defRPr>
            </a:lvl1pPr>
            <a:lvl2pPr marL="447675" indent="-180975" algn="l" defTabSz="457200" rtl="0" eaLnBrk="1" latinLnBrk="0" hangingPunct="1">
              <a:spcBef>
                <a:spcPct val="20000"/>
              </a:spcBef>
              <a:buClr>
                <a:srgbClr val="EEA420"/>
              </a:buClr>
              <a:buFont typeface="Arial"/>
              <a:buChar char="•"/>
              <a:defRPr sz="2000" b="1" kern="1200">
                <a:solidFill>
                  <a:srgbClr val="003A6D"/>
                </a:solidFill>
                <a:latin typeface="+mn-lt"/>
                <a:ea typeface="+mn-ea"/>
                <a:cs typeface="+mn-cs"/>
              </a:defRPr>
            </a:lvl2pPr>
            <a:lvl3pPr marL="628650" indent="-180975" algn="l" defTabSz="457200" rtl="0" eaLnBrk="1" latinLnBrk="0" hangingPunct="1">
              <a:spcBef>
                <a:spcPct val="20000"/>
              </a:spcBef>
              <a:buClr>
                <a:srgbClr val="003A6D"/>
              </a:buClr>
              <a:buFont typeface="Lucida Grande"/>
              <a:buChar char="-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180975" algn="l" defTabSz="457200" rtl="0" eaLnBrk="1" latinLnBrk="0" hangingPunct="1">
              <a:spcBef>
                <a:spcPct val="20000"/>
              </a:spcBef>
              <a:buClr>
                <a:srgbClr val="9E003B"/>
              </a:buClr>
              <a:buFont typeface="Lucida Grande"/>
              <a:buChar char="‣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500"/>
              </a:spcBef>
              <a:buNone/>
            </a:pPr>
            <a:r>
              <a:rPr lang="fr-FR" sz="3600" dirty="0"/>
              <a:t/>
            </a:r>
            <a:br>
              <a:rPr lang="fr-FR" sz="3600" dirty="0"/>
            </a:br>
            <a:endParaRPr lang="fr-FR" sz="3600" dirty="0"/>
          </a:p>
          <a:p>
            <a:pPr marL="0" indent="0">
              <a:spcBef>
                <a:spcPts val="540"/>
              </a:spcBef>
              <a:buNone/>
            </a:pPr>
            <a:endParaRPr lang="fr-FR" sz="3600" dirty="0"/>
          </a:p>
          <a:p>
            <a:pPr marL="0" indent="0">
              <a:buNone/>
            </a:pPr>
            <a:r>
              <a:rPr lang="fr-FR" sz="4000" dirty="0"/>
              <a:t> </a:t>
            </a:r>
          </a:p>
        </p:txBody>
      </p:sp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3106059823"/>
              </p:ext>
            </p:extLst>
          </p:nvPr>
        </p:nvGraphicFramePr>
        <p:xfrm>
          <a:off x="1737230" y="134427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/>
          <p:cNvSpPr/>
          <p:nvPr/>
        </p:nvSpPr>
        <p:spPr>
          <a:xfrm>
            <a:off x="559587" y="2751339"/>
            <a:ext cx="8710077" cy="1754326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We</a:t>
            </a:r>
            <a:r>
              <a:rPr lang="fr-FR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are the first </a:t>
            </a:r>
            <a:r>
              <a:rPr lang="fr-FR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smiling</a:t>
            </a:r>
            <a:r>
              <a:rPr lang="fr-FR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faces </a:t>
            </a:r>
          </a:p>
          <a:p>
            <a:pPr algn="ctr"/>
            <a:r>
              <a:rPr lang="fr-FR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your</a:t>
            </a:r>
            <a:r>
              <a:rPr lang="fr-FR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fr-FR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newborn</a:t>
            </a:r>
            <a:r>
              <a:rPr lang="fr-FR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future </a:t>
            </a:r>
            <a:r>
              <a:rPr lang="fr-FR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sees</a:t>
            </a:r>
            <a:endParaRPr lang="fr-FR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06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4" grpId="0">
        <p:bldAsOne/>
      </p:bldGraphic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Latest</a:t>
            </a:r>
            <a:r>
              <a:rPr lang="fr-FR" dirty="0" smtClean="0"/>
              <a:t> news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198407" y="1289653"/>
            <a:ext cx="8229600" cy="4525963"/>
          </a:xfrm>
        </p:spPr>
        <p:txBody>
          <a:bodyPr/>
          <a:lstStyle/>
          <a:p>
            <a:r>
              <a:rPr lang="en-US" dirty="0" smtClean="0"/>
              <a:t>2-days event</a:t>
            </a:r>
          </a:p>
          <a:p>
            <a:r>
              <a:rPr lang="en-US" dirty="0"/>
              <a:t>P</a:t>
            </a:r>
            <a:r>
              <a:rPr lang="en-US" dirty="0" smtClean="0"/>
              <a:t>arallel sessions</a:t>
            </a:r>
          </a:p>
          <a:p>
            <a:r>
              <a:rPr lang="en-US" dirty="0" smtClean="0"/>
              <a:t>Platforms visits </a:t>
            </a:r>
          </a:p>
          <a:p>
            <a:r>
              <a:rPr lang="en-US" dirty="0" smtClean="0"/>
              <a:t>Experimentations visits</a:t>
            </a:r>
          </a:p>
          <a:p>
            <a:r>
              <a:rPr lang="en-US" dirty="0" smtClean="0"/>
              <a:t>B2B speed dating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… still room to register for the 2</a:t>
            </a:r>
            <a:r>
              <a:rPr lang="en-US" b="1" baseline="30000" dirty="0" smtClean="0">
                <a:solidFill>
                  <a:srgbClr val="00B050"/>
                </a:solidFill>
              </a:rPr>
              <a:t>nd</a:t>
            </a:r>
            <a:r>
              <a:rPr lang="en-US" b="1" dirty="0" smtClean="0">
                <a:solidFill>
                  <a:srgbClr val="00B050"/>
                </a:solidFill>
              </a:rPr>
              <a:t> day events! 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1883" y="911082"/>
            <a:ext cx="3178632" cy="320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319177" y="1739151"/>
            <a:ext cx="8229600" cy="12969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chemeClr val="bg1"/>
                </a:solidFill>
              </a:rPr>
              <a:t>Have the most fruitful and nicest event ever among the </a:t>
            </a:r>
            <a:r>
              <a:rPr lang="en-US" sz="4000" b="1" i="1" dirty="0" smtClean="0">
                <a:solidFill>
                  <a:schemeClr val="bg1"/>
                </a:solidFill>
              </a:rPr>
              <a:t>LAAS Community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98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19513" y="60382"/>
            <a:ext cx="8376248" cy="784125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Motion </a:t>
            </a:r>
            <a:r>
              <a:rPr lang="fr-FR" dirty="0" err="1" smtClean="0"/>
              <a:t>generation</a:t>
            </a:r>
            <a:r>
              <a:rPr lang="fr-FR" dirty="0" smtClean="0"/>
              <a:t> for </a:t>
            </a:r>
            <a:r>
              <a:rPr lang="fr-FR" dirty="0" err="1" smtClean="0"/>
              <a:t>nonholonomic</a:t>
            </a:r>
            <a:r>
              <a:rPr lang="fr-FR" dirty="0" smtClean="0"/>
              <a:t> </a:t>
            </a:r>
            <a:r>
              <a:rPr lang="fr-FR" dirty="0" err="1" smtClean="0"/>
              <a:t>systems</a:t>
            </a:r>
            <a:r>
              <a:rPr lang="fr-FR" dirty="0" smtClean="0"/>
              <a:t>: </a:t>
            </a:r>
            <a:r>
              <a:rPr lang="fr-FR" dirty="0" err="1" smtClean="0"/>
              <a:t>from</a:t>
            </a:r>
            <a:r>
              <a:rPr lang="fr-FR" dirty="0" smtClean="0"/>
              <a:t> robots to </a:t>
            </a:r>
            <a:r>
              <a:rPr lang="fr-FR" dirty="0" err="1" smtClean="0"/>
              <a:t>humans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7531"/>
            <a:ext cx="9144000" cy="590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6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My</a:t>
            </a:r>
            <a:r>
              <a:rPr lang="fr-FR" dirty="0" smtClean="0"/>
              <a:t> </a:t>
            </a:r>
            <a:r>
              <a:rPr lang="fr-FR" dirty="0" err="1" smtClean="0"/>
              <a:t>warmest</a:t>
            </a:r>
            <a:r>
              <a:rPr lang="fr-FR" dirty="0" smtClean="0"/>
              <a:t> </a:t>
            </a:r>
            <a:r>
              <a:rPr lang="fr-FR" dirty="0" err="1" smtClean="0"/>
              <a:t>thanks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3485" y="888521"/>
            <a:ext cx="9020515" cy="5357004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 smtClean="0"/>
              <a:t>For everything, </a:t>
            </a:r>
            <a:r>
              <a:rPr lang="en-US" b="1" dirty="0" smtClean="0">
                <a:solidFill>
                  <a:srgbClr val="FF0000"/>
                </a:solidFill>
              </a:rPr>
              <a:t>to our fantastic ladies</a:t>
            </a:r>
          </a:p>
          <a:p>
            <a:pPr lvl="1"/>
            <a:r>
              <a:rPr lang="en-US" dirty="0" smtClean="0"/>
              <a:t>Anne HEMERYCK</a:t>
            </a:r>
          </a:p>
          <a:p>
            <a:pPr lvl="1"/>
            <a:r>
              <a:rPr lang="en-US" dirty="0" smtClean="0"/>
              <a:t>Marie-Laure PIERUCCI</a:t>
            </a:r>
          </a:p>
          <a:p>
            <a:pPr lvl="1"/>
            <a:r>
              <a:rPr lang="en-US" dirty="0" smtClean="0"/>
              <a:t>Brigitte </a:t>
            </a:r>
            <a:r>
              <a:rPr lang="en-US" dirty="0" smtClean="0"/>
              <a:t>DUCROCQ</a:t>
            </a:r>
          </a:p>
          <a:p>
            <a:pPr lvl="1"/>
            <a:r>
              <a:rPr lang="en-US" dirty="0" err="1" smtClean="0"/>
              <a:t>Anaëlle</a:t>
            </a:r>
            <a:r>
              <a:rPr lang="en-US" dirty="0" smtClean="0"/>
              <a:t> </a:t>
            </a:r>
            <a:r>
              <a:rPr lang="en-US" dirty="0" err="1" smtClean="0"/>
              <a:t>Contival</a:t>
            </a:r>
            <a:endParaRPr lang="en-US" dirty="0" smtClean="0"/>
          </a:p>
          <a:p>
            <a:pPr lvl="1"/>
            <a:r>
              <a:rPr lang="en-US" dirty="0" smtClean="0"/>
              <a:t>Dominique DAURAT</a:t>
            </a:r>
          </a:p>
          <a:p>
            <a:r>
              <a:rPr lang="en-US" sz="3100" b="1" dirty="0"/>
              <a:t>For permanent support</a:t>
            </a:r>
          </a:p>
          <a:p>
            <a:pPr lvl="1"/>
            <a:r>
              <a:rPr lang="en-US" dirty="0" err="1" smtClean="0"/>
              <a:t>Marise</a:t>
            </a:r>
            <a:r>
              <a:rPr lang="en-US" dirty="0" smtClean="0"/>
              <a:t> BAFLEUR</a:t>
            </a:r>
          </a:p>
          <a:p>
            <a:pPr lvl="1"/>
            <a:r>
              <a:rPr lang="en-US" dirty="0" err="1" smtClean="0"/>
              <a:t>Hugues</a:t>
            </a:r>
            <a:r>
              <a:rPr lang="en-US" dirty="0" smtClean="0"/>
              <a:t> GRANIER</a:t>
            </a:r>
          </a:p>
          <a:p>
            <a:pPr lvl="1"/>
            <a:r>
              <a:rPr lang="en-US" dirty="0" smtClean="0"/>
              <a:t>Laurent BARY</a:t>
            </a:r>
          </a:p>
          <a:p>
            <a:pPr lvl="1"/>
            <a:r>
              <a:rPr lang="en-US" dirty="0" smtClean="0"/>
              <a:t>Laurent BLAIN</a:t>
            </a:r>
          </a:p>
          <a:p>
            <a:pPr lvl="1"/>
            <a:r>
              <a:rPr lang="en-US" dirty="0" smtClean="0"/>
              <a:t>Bruno WATIER</a:t>
            </a:r>
          </a:p>
          <a:p>
            <a:r>
              <a:rPr lang="en-US" sz="3100" b="1" dirty="0"/>
              <a:t>For networking actions</a:t>
            </a:r>
          </a:p>
          <a:p>
            <a:pPr lvl="1"/>
            <a:r>
              <a:rPr lang="en-US" dirty="0" smtClean="0"/>
              <a:t>Jean-Charles FABRE</a:t>
            </a:r>
          </a:p>
          <a:p>
            <a:pPr lvl="1"/>
            <a:r>
              <a:rPr lang="en-US" dirty="0" smtClean="0"/>
              <a:t>Alain CAZARRE</a:t>
            </a:r>
          </a:p>
          <a:p>
            <a:r>
              <a:rPr lang="en-US" sz="3100" b="1" dirty="0"/>
              <a:t>For the day-by-day commitment</a:t>
            </a:r>
          </a:p>
          <a:p>
            <a:pPr lvl="1"/>
            <a:r>
              <a:rPr lang="en-US" dirty="0" smtClean="0"/>
              <a:t>The whole R&amp;T Events Committee</a:t>
            </a:r>
          </a:p>
          <a:p>
            <a:pPr lvl="1"/>
            <a:r>
              <a:rPr lang="en-US" dirty="0" smtClean="0"/>
              <a:t>The whole LAAS Community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3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948048" y="51761"/>
            <a:ext cx="8239085" cy="802255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Lessons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Mars and Beyond: The </a:t>
            </a:r>
            <a:r>
              <a:rPr lang="fr-FR" dirty="0" err="1"/>
              <a:t>P</a:t>
            </a:r>
            <a:r>
              <a:rPr lang="fr-FR" dirty="0" err="1" smtClean="0"/>
              <a:t>rojects</a:t>
            </a:r>
            <a:r>
              <a:rPr lang="fr-FR" dirty="0" smtClean="0"/>
              <a:t>, People, and Culture of the JPL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8" y="957531"/>
            <a:ext cx="9104194" cy="593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73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Concluding remarks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0167" y="1600204"/>
            <a:ext cx="8770348" cy="4525963"/>
          </a:xfrm>
        </p:spPr>
        <p:txBody>
          <a:bodyPr/>
          <a:lstStyle/>
          <a:p>
            <a:r>
              <a:rPr lang="en-US" dirty="0" smtClean="0"/>
              <a:t>I saw people…</a:t>
            </a:r>
          </a:p>
          <a:p>
            <a:r>
              <a:rPr lang="en-US" dirty="0" smtClean="0"/>
              <a:t>Thank you for having shared this 1</a:t>
            </a:r>
            <a:r>
              <a:rPr lang="en-US" baseline="30000" dirty="0" smtClean="0"/>
              <a:t>st</a:t>
            </a:r>
            <a:r>
              <a:rPr lang="en-US" dirty="0" smtClean="0"/>
              <a:t> day with us!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Tomorrow morning, </a:t>
            </a:r>
            <a:r>
              <a:rPr lang="en-US" b="1" dirty="0" err="1" smtClean="0">
                <a:solidFill>
                  <a:srgbClr val="FF0000"/>
                </a:solidFill>
              </a:rPr>
              <a:t>rendez-vous</a:t>
            </a:r>
            <a:r>
              <a:rPr lang="en-US" b="1" dirty="0" smtClean="0">
                <a:solidFill>
                  <a:srgbClr val="FF0000"/>
                </a:solidFill>
              </a:rPr>
              <a:t> at LAAS!</a:t>
            </a:r>
          </a:p>
          <a:p>
            <a:r>
              <a:rPr lang="en-US" dirty="0" smtClean="0"/>
              <a:t>It’s time for questions (if any).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917" y="935970"/>
            <a:ext cx="4607255" cy="35601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12837" y="4321679"/>
            <a:ext cx="771833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fr-FR" sz="96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Allez la France!</a:t>
            </a:r>
            <a:endParaRPr lang="fr-FR" sz="9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260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  <a:t>LAAS-CNRS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identity</a:t>
            </a:r>
            <a: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fr-FR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118764" y="868931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GB" sz="20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000" b="1" dirty="0" smtClean="0">
                <a:latin typeface="Arial" charset="0"/>
                <a:ea typeface="ＭＳ Ｐゴシック" charset="0"/>
                <a:cs typeface="ＭＳ Ｐゴシック" charset="0"/>
              </a:rPr>
              <a:t>CNRS Research Unit:</a:t>
            </a:r>
            <a:endParaRPr lang="fr-FR" altLang="ja-JP" sz="1800" dirty="0" smtClean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914400" lvl="2" indent="0">
              <a:lnSpc>
                <a:spcPts val="5500"/>
              </a:lnSpc>
              <a:buFont typeface="Wingdings" charset="0"/>
              <a:buNone/>
              <a:defRPr/>
            </a:pPr>
            <a:endParaRPr lang="fr-FR" sz="1800" dirty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457200" lvl="1" indent="0">
              <a:lnSpc>
                <a:spcPct val="90000"/>
              </a:lnSpc>
              <a:spcBef>
                <a:spcPts val="700"/>
              </a:spcBef>
              <a:buFont typeface="Wingdings" charset="0"/>
              <a:buNone/>
              <a:defRPr/>
            </a:pPr>
            <a:endParaRPr lang="fr-FR" altLang="ja-JP" sz="1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8439" name="Picture 16" descr="CNRSfr-Q copi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274" y="1603320"/>
            <a:ext cx="712788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63" y="3765698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63" y="3829198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1366893" y="3640084"/>
            <a:ext cx="4978400" cy="94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n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charset="0"/>
              <a:buChar char="n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900"/>
              </a:spcBef>
              <a:buFont typeface="Wingdings" charset="0"/>
              <a:buNone/>
              <a:defRPr/>
            </a:pPr>
            <a:r>
              <a:rPr lang="fr-FR" sz="1800" b="1" dirty="0" err="1">
                <a:solidFill>
                  <a:srgbClr val="003A6D"/>
                </a:solidFill>
                <a:latin typeface="Arial" charset="0"/>
                <a:ea typeface="ＭＳ Ｐゴシック" charset="0"/>
                <a:cs typeface="ＭＳ Ｐゴシック" charset="0"/>
              </a:rPr>
              <a:t>Involved</a:t>
            </a:r>
            <a:r>
              <a:rPr lang="fr-FR" sz="1800" b="1" dirty="0">
                <a:solidFill>
                  <a:srgbClr val="003A6D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1800" b="1" dirty="0" smtClean="0">
                <a:solidFill>
                  <a:srgbClr val="003A6D"/>
                </a:solidFill>
                <a:latin typeface="Arial" charset="0"/>
                <a:ea typeface="ＭＳ Ｐゴシック" charset="0"/>
                <a:cs typeface="ＭＳ Ｐゴシック" charset="0"/>
              </a:rPr>
              <a:t>in</a:t>
            </a:r>
            <a:r>
              <a:rPr lang="fr-FR" sz="1800" b="1" dirty="0">
                <a:solidFill>
                  <a:srgbClr val="003A6D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1800" b="1" dirty="0" err="1" smtClean="0">
                <a:solidFill>
                  <a:srgbClr val="003A6D"/>
                </a:solidFill>
                <a:latin typeface="Arial" charset="0"/>
                <a:ea typeface="ＭＳ Ｐゴシック" charset="0"/>
                <a:cs typeface="ＭＳ Ｐゴシック" charset="0"/>
              </a:rPr>
              <a:t>regional</a:t>
            </a:r>
            <a:r>
              <a:rPr lang="fr-FR" sz="1800" b="1" dirty="0" smtClean="0">
                <a:solidFill>
                  <a:srgbClr val="003A6D"/>
                </a:solidFill>
                <a:latin typeface="Arial" charset="0"/>
                <a:ea typeface="ＭＳ Ｐゴシック" charset="0"/>
                <a:cs typeface="ＭＳ Ｐゴシック" charset="0"/>
              </a:rPr>
              <a:t> or national R&amp;D </a:t>
            </a:r>
            <a:r>
              <a:rPr lang="fr-FR" sz="1800" b="1" dirty="0" err="1" smtClean="0">
                <a:solidFill>
                  <a:srgbClr val="003A6D"/>
                </a:solidFill>
                <a:latin typeface="Arial" charset="0"/>
                <a:ea typeface="ＭＳ Ｐゴシック" charset="0"/>
                <a:cs typeface="ＭＳ Ｐゴシック" charset="0"/>
              </a:rPr>
              <a:t>industrial</a:t>
            </a:r>
            <a:r>
              <a:rPr lang="fr-FR" sz="1800" b="1" dirty="0" smtClean="0">
                <a:solidFill>
                  <a:srgbClr val="003A6D"/>
                </a:solidFill>
                <a:latin typeface="Arial" charset="0"/>
                <a:ea typeface="ＭＳ Ｐゴシック" charset="0"/>
                <a:cs typeface="ＭＳ Ｐゴシック" charset="0"/>
              </a:rPr>
              <a:t> clusters</a:t>
            </a:r>
            <a:r>
              <a:rPr lang="fr-FR" altLang="ja-JP" sz="14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fr-FR" altLang="ja-JP" sz="1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50702" y="1775048"/>
            <a:ext cx="5519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003A6D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b="1" dirty="0" smtClean="0">
                <a:solidFill>
                  <a:srgbClr val="003A6D"/>
                </a:solidFill>
                <a:latin typeface="Arial" charset="0"/>
                <a:ea typeface="ＭＳ Ｐゴシック" charset="0"/>
                <a:cs typeface="ＭＳ Ｐゴシック" charset="0"/>
              </a:rPr>
              <a:t>Engineering Sciences and Informatics Institutes</a:t>
            </a:r>
            <a:endParaRPr lang="fr-FR" b="1" dirty="0">
              <a:solidFill>
                <a:srgbClr val="003A6D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" name="Grouper 3"/>
          <p:cNvGrpSpPr/>
          <p:nvPr/>
        </p:nvGrpSpPr>
        <p:grpSpPr>
          <a:xfrm>
            <a:off x="6264992" y="2602885"/>
            <a:ext cx="2558363" cy="647379"/>
            <a:chOff x="6159694" y="2084454"/>
            <a:chExt cx="2558363" cy="647379"/>
          </a:xfrm>
        </p:grpSpPr>
        <p:pic>
          <p:nvPicPr>
            <p:cNvPr id="46" name="Picture 14" descr="logoinpt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5334" y="2084454"/>
              <a:ext cx="392723" cy="31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Image 47" descr="UTCapitoleHorizontal.png"/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6477" y="2454814"/>
              <a:ext cx="719976" cy="277019"/>
            </a:xfrm>
            <a:prstGeom prst="rect">
              <a:avLst/>
            </a:prstGeom>
          </p:spPr>
        </p:pic>
        <p:pic>
          <p:nvPicPr>
            <p:cNvPr id="44" name="Image 43" descr="Nouveau_Logo_UPS(sans UT).png"/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9694" y="2144157"/>
              <a:ext cx="787510" cy="252724"/>
            </a:xfrm>
            <a:prstGeom prst="rect">
              <a:avLst/>
            </a:prstGeom>
          </p:spPr>
        </p:pic>
        <p:pic>
          <p:nvPicPr>
            <p:cNvPr id="50" name="Image 49" descr="INSAToulouse.png"/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87807" y="2144157"/>
              <a:ext cx="889778" cy="192668"/>
            </a:xfrm>
            <a:prstGeom prst="rect">
              <a:avLst/>
            </a:prstGeom>
          </p:spPr>
        </p:pic>
        <p:pic>
          <p:nvPicPr>
            <p:cNvPr id="51" name="Image 50" descr="logo_UT2J_gris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4174" y="2479801"/>
              <a:ext cx="1050130" cy="252031"/>
            </a:xfrm>
            <a:prstGeom prst="rect">
              <a:avLst/>
            </a:prstGeom>
          </p:spPr>
        </p:pic>
      </p:grpSp>
      <p:pic>
        <p:nvPicPr>
          <p:cNvPr id="69" name="Picture 6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74" y="3484625"/>
            <a:ext cx="1283088" cy="598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Image 3" descr="Capture d’écran 2011-01-27 à 08.46.50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113" y="4132455"/>
            <a:ext cx="1000457" cy="63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Image 83" descr="Logo_UTFTMP__horizontale_O_110180.jpg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4" y="2520102"/>
            <a:ext cx="1331298" cy="81357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30330" y="2454483"/>
            <a:ext cx="51214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100"/>
              </a:spcBef>
              <a:tabLst>
                <a:tab pos="7708900" algn="r"/>
              </a:tabLst>
              <a:defRPr/>
            </a:pPr>
            <a:r>
              <a:rPr lang="fr-FR" b="1" dirty="0">
                <a:solidFill>
                  <a:srgbClr val="003A6D"/>
                </a:solidFill>
                <a:latin typeface="Arial" charset="0"/>
                <a:ea typeface="ＭＳ Ｐゴシック" charset="0"/>
                <a:cs typeface="ＭＳ Ｐゴシック" charset="0"/>
              </a:rPr>
              <a:t>Convention </a:t>
            </a:r>
            <a:r>
              <a:rPr lang="fr-FR" b="1" dirty="0" err="1">
                <a:solidFill>
                  <a:srgbClr val="003A6D"/>
                </a:solidFill>
                <a:latin typeface="Arial" charset="0"/>
                <a:ea typeface="ＭＳ Ｐゴシック" charset="0"/>
                <a:cs typeface="ＭＳ Ｐゴシック" charset="0"/>
              </a:rPr>
              <a:t>with</a:t>
            </a:r>
            <a:r>
              <a:rPr lang="fr-FR" b="1" dirty="0">
                <a:solidFill>
                  <a:srgbClr val="003A6D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b="1" dirty="0" smtClean="0">
                <a:solidFill>
                  <a:srgbClr val="003A6D"/>
                </a:solidFill>
                <a:latin typeface="Arial" charset="0"/>
                <a:ea typeface="ＭＳ Ｐゴシック" charset="0"/>
                <a:cs typeface="ＭＳ Ｐゴシック" charset="0"/>
              </a:rPr>
              <a:t>5 </a:t>
            </a:r>
            <a:r>
              <a:rPr lang="fr-FR" b="1" dirty="0" err="1" smtClean="0">
                <a:solidFill>
                  <a:srgbClr val="003A6D"/>
                </a:solidFill>
                <a:latin typeface="Arial" charset="0"/>
                <a:ea typeface="ＭＳ Ｐゴシック" charset="0"/>
                <a:cs typeface="ＭＳ Ｐゴシック" charset="0"/>
              </a:rPr>
              <a:t>founding</a:t>
            </a:r>
            <a:r>
              <a:rPr lang="fr-FR" b="1" dirty="0" smtClean="0">
                <a:solidFill>
                  <a:srgbClr val="003A6D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fr-FR" b="1" dirty="0" smtClean="0">
                <a:solidFill>
                  <a:srgbClr val="003A6D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fr-FR" b="1" dirty="0" err="1" smtClean="0">
                <a:solidFill>
                  <a:srgbClr val="003A6D"/>
                </a:solidFill>
                <a:latin typeface="Arial" charset="0"/>
                <a:ea typeface="ＭＳ Ｐゴシック" charset="0"/>
                <a:cs typeface="ＭＳ Ｐゴシック" charset="0"/>
              </a:rPr>
              <a:t>members</a:t>
            </a:r>
            <a:r>
              <a:rPr lang="fr-FR" b="1" dirty="0" smtClean="0">
                <a:solidFill>
                  <a:srgbClr val="003A6D"/>
                </a:solidFill>
                <a:latin typeface="Arial" charset="0"/>
                <a:ea typeface="ＭＳ Ｐゴシック" charset="0"/>
                <a:cs typeface="ＭＳ Ｐゴシック" charset="0"/>
              </a:rPr>
              <a:t> of </a:t>
            </a:r>
            <a:r>
              <a:rPr lang="fr-FR" b="1" i="1" dirty="0">
                <a:solidFill>
                  <a:srgbClr val="003A6D"/>
                </a:solidFill>
                <a:latin typeface="Arial" charset="0"/>
                <a:ea typeface="ＭＳ Ｐゴシック" charset="0"/>
                <a:cs typeface="ＭＳ Ｐゴシック" charset="0"/>
              </a:rPr>
              <a:t>Université </a:t>
            </a:r>
            <a:r>
              <a:rPr lang="fr-FR" b="1" i="1" dirty="0" smtClean="0">
                <a:solidFill>
                  <a:srgbClr val="003A6D"/>
                </a:solidFill>
                <a:latin typeface="Arial" charset="0"/>
                <a:ea typeface="ＭＳ Ｐゴシック" charset="0"/>
                <a:cs typeface="ＭＳ Ｐゴシック" charset="0"/>
              </a:rPr>
              <a:t>fédérale Toulouse Midi-Pyrénées</a:t>
            </a:r>
            <a:endParaRPr lang="fr-FR" altLang="ja-JP" b="1" i="1" dirty="0">
              <a:solidFill>
                <a:srgbClr val="003A6D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" name="Rectangle 3"/>
          <p:cNvSpPr txBox="1">
            <a:spLocks noChangeArrowheads="1"/>
          </p:cNvSpPr>
          <p:nvPr/>
        </p:nvSpPr>
        <p:spPr bwMode="auto">
          <a:xfrm>
            <a:off x="2095610" y="4939072"/>
            <a:ext cx="4978400" cy="58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n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charset="0"/>
              <a:buChar char="n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900"/>
              </a:spcBef>
              <a:buFont typeface="Wingdings" charset="0"/>
              <a:buNone/>
              <a:defRPr/>
            </a:pPr>
            <a:r>
              <a:rPr lang="fr-FR" sz="1800" b="1" dirty="0" err="1" smtClean="0">
                <a:solidFill>
                  <a:srgbClr val="003A6D"/>
                </a:solidFill>
                <a:latin typeface="Arial" charset="0"/>
                <a:ea typeface="ＭＳ Ｐゴシック" charset="0"/>
                <a:cs typeface="ＭＳ Ｐゴシック" charset="0"/>
              </a:rPr>
              <a:t>Core</a:t>
            </a:r>
            <a:r>
              <a:rPr lang="fr-FR" sz="1800" b="1" dirty="0" smtClean="0">
                <a:solidFill>
                  <a:srgbClr val="003A6D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1800" b="1" dirty="0" err="1" smtClean="0">
                <a:solidFill>
                  <a:srgbClr val="003A6D"/>
                </a:solidFill>
                <a:latin typeface="Arial" charset="0"/>
                <a:ea typeface="ＭＳ Ｐゴシック" charset="0"/>
                <a:cs typeface="ＭＳ Ｐゴシック" charset="0"/>
              </a:rPr>
              <a:t>member</a:t>
            </a:r>
            <a:r>
              <a:rPr lang="fr-FR" sz="1800" b="1" dirty="0" smtClean="0">
                <a:solidFill>
                  <a:srgbClr val="003A6D"/>
                </a:solidFill>
                <a:latin typeface="Arial" charset="0"/>
                <a:ea typeface="ＭＳ Ｐゴシック" charset="0"/>
                <a:cs typeface="ＭＳ Ｐゴシック" charset="0"/>
              </a:rPr>
              <a:t> of </a:t>
            </a:r>
            <a:r>
              <a:rPr lang="fr-FR" sz="1800" b="1" dirty="0" err="1" smtClean="0">
                <a:solidFill>
                  <a:srgbClr val="003A6D"/>
                </a:solidFill>
                <a:latin typeface="Arial" charset="0"/>
                <a:ea typeface="ＭＳ Ｐゴシック" charset="0"/>
                <a:cs typeface="ＭＳ Ｐゴシック" charset="0"/>
              </a:rPr>
              <a:t>european</a:t>
            </a:r>
            <a:r>
              <a:rPr lang="fr-FR" sz="1800" b="1" dirty="0" smtClean="0">
                <a:solidFill>
                  <a:srgbClr val="003A6D"/>
                </a:solidFill>
                <a:latin typeface="Arial" charset="0"/>
                <a:ea typeface="ＭＳ Ｐゴシック" charset="0"/>
                <a:cs typeface="ＭＳ Ｐゴシック" charset="0"/>
              </a:rPr>
              <a:t> institutions</a:t>
            </a:r>
            <a:endParaRPr lang="fr-FR" altLang="ja-JP" sz="1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4" y="4939072"/>
            <a:ext cx="1920456" cy="48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46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build="p"/>
      <p:bldP spid="22" grpId="0"/>
      <p:bldP spid="10" grpId="0"/>
      <p:bldP spid="9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6543" y="412016"/>
            <a:ext cx="8117457" cy="524754"/>
          </a:xfrm>
        </p:spPr>
        <p:txBody>
          <a:bodyPr>
            <a:normAutofit/>
          </a:bodyPr>
          <a:lstStyle/>
          <a:p>
            <a:r>
              <a:rPr lang="fr-FR" sz="2800" dirty="0" smtClean="0"/>
              <a:t>Key figures                     </a:t>
            </a:r>
            <a:r>
              <a:rPr lang="fr-FR" sz="2800" dirty="0" err="1" smtClean="0"/>
              <a:t>January</a:t>
            </a:r>
            <a:r>
              <a:rPr lang="fr-FR" sz="2800" dirty="0" smtClean="0"/>
              <a:t> the 1st, 2018</a:t>
            </a:r>
            <a:endParaRPr lang="fr-FR" sz="2000" dirty="0"/>
          </a:p>
        </p:txBody>
      </p:sp>
      <p:sp>
        <p:nvSpPr>
          <p:cNvPr id="45" name="Espace réservé du contenu 2"/>
          <p:cNvSpPr>
            <a:spLocks noGrp="1"/>
          </p:cNvSpPr>
          <p:nvPr>
            <p:ph sz="quarter" idx="10"/>
          </p:nvPr>
        </p:nvSpPr>
        <p:spPr>
          <a:xfrm>
            <a:off x="275167" y="1130300"/>
            <a:ext cx="4554008" cy="5384800"/>
          </a:xfrm>
        </p:spPr>
        <p:txBody>
          <a:bodyPr/>
          <a:lstStyle/>
          <a:p>
            <a:endParaRPr lang="fr-FR"/>
          </a:p>
        </p:txBody>
      </p:sp>
      <p:sp>
        <p:nvSpPr>
          <p:cNvPr id="46" name="Espace réservé du contenu 3"/>
          <p:cNvSpPr>
            <a:spLocks noGrp="1"/>
          </p:cNvSpPr>
          <p:nvPr>
            <p:ph sz="quarter" idx="11"/>
          </p:nvPr>
        </p:nvSpPr>
        <p:spPr>
          <a:xfrm>
            <a:off x="-344855" y="2512287"/>
            <a:ext cx="3783542" cy="2984500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7" name="Espace réservé du contenu 4"/>
          <p:cNvSpPr>
            <a:spLocks noGrp="1"/>
          </p:cNvSpPr>
          <p:nvPr>
            <p:ph sz="quarter" idx="12"/>
          </p:nvPr>
        </p:nvSpPr>
        <p:spPr>
          <a:xfrm>
            <a:off x="5118100" y="1130300"/>
            <a:ext cx="4554008" cy="5384800"/>
          </a:xfrm>
        </p:spPr>
        <p:txBody>
          <a:bodyPr/>
          <a:lstStyle/>
          <a:p>
            <a:endParaRPr lang="fr-FR"/>
          </a:p>
        </p:txBody>
      </p:sp>
      <p:pic>
        <p:nvPicPr>
          <p:cNvPr id="48" name="Image 47" descr="par défaut 2012-09-28 à 20.35.01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530806" y="854710"/>
            <a:ext cx="11144251" cy="6306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9" name="Grouper 12"/>
          <p:cNvGrpSpPr/>
          <p:nvPr/>
        </p:nvGrpSpPr>
        <p:grpSpPr>
          <a:xfrm>
            <a:off x="1038708" y="845185"/>
            <a:ext cx="7331999" cy="5867454"/>
            <a:chOff x="1005841" y="1355150"/>
            <a:chExt cx="6767999" cy="5508000"/>
          </a:xfrm>
        </p:grpSpPr>
        <p:sp>
          <p:nvSpPr>
            <p:cNvPr id="50" name="Forme libre 49"/>
            <p:cNvSpPr>
              <a:spLocks/>
            </p:cNvSpPr>
            <p:nvPr/>
          </p:nvSpPr>
          <p:spPr>
            <a:xfrm>
              <a:off x="1005841" y="1355150"/>
              <a:ext cx="6767999" cy="5508000"/>
            </a:xfrm>
            <a:custGeom>
              <a:avLst/>
              <a:gdLst>
                <a:gd name="connsiteX0" fmla="*/ 241300 w 6400800"/>
                <a:gd name="connsiteY0" fmla="*/ 2095500 h 5270500"/>
                <a:gd name="connsiteX1" fmla="*/ 660400 w 6400800"/>
                <a:gd name="connsiteY1" fmla="*/ 1854200 h 5270500"/>
                <a:gd name="connsiteX2" fmla="*/ 685800 w 6400800"/>
                <a:gd name="connsiteY2" fmla="*/ 1422400 h 5270500"/>
                <a:gd name="connsiteX3" fmla="*/ 1651000 w 6400800"/>
                <a:gd name="connsiteY3" fmla="*/ 419100 h 5270500"/>
                <a:gd name="connsiteX4" fmla="*/ 2057400 w 6400800"/>
                <a:gd name="connsiteY4" fmla="*/ 0 h 5270500"/>
                <a:gd name="connsiteX5" fmla="*/ 4572000 w 6400800"/>
                <a:gd name="connsiteY5" fmla="*/ 0 h 5270500"/>
                <a:gd name="connsiteX6" fmla="*/ 4775200 w 6400800"/>
                <a:gd name="connsiteY6" fmla="*/ 254000 h 5270500"/>
                <a:gd name="connsiteX7" fmla="*/ 4597400 w 6400800"/>
                <a:gd name="connsiteY7" fmla="*/ 711200 h 5270500"/>
                <a:gd name="connsiteX8" fmla="*/ 3797300 w 6400800"/>
                <a:gd name="connsiteY8" fmla="*/ 1079500 h 5270500"/>
                <a:gd name="connsiteX9" fmla="*/ 6400800 w 6400800"/>
                <a:gd name="connsiteY9" fmla="*/ 3644900 h 5270500"/>
                <a:gd name="connsiteX10" fmla="*/ 3429000 w 6400800"/>
                <a:gd name="connsiteY10" fmla="*/ 5270500 h 5270500"/>
                <a:gd name="connsiteX11" fmla="*/ 0 w 6400800"/>
                <a:gd name="connsiteY11" fmla="*/ 2184400 h 5270500"/>
                <a:gd name="connsiteX0" fmla="*/ 12700 w 6400800"/>
                <a:gd name="connsiteY0" fmla="*/ 2209800 h 5270500"/>
                <a:gd name="connsiteX1" fmla="*/ 660400 w 6400800"/>
                <a:gd name="connsiteY1" fmla="*/ 1854200 h 5270500"/>
                <a:gd name="connsiteX2" fmla="*/ 685800 w 6400800"/>
                <a:gd name="connsiteY2" fmla="*/ 1422400 h 5270500"/>
                <a:gd name="connsiteX3" fmla="*/ 1651000 w 6400800"/>
                <a:gd name="connsiteY3" fmla="*/ 419100 h 5270500"/>
                <a:gd name="connsiteX4" fmla="*/ 2057400 w 6400800"/>
                <a:gd name="connsiteY4" fmla="*/ 0 h 5270500"/>
                <a:gd name="connsiteX5" fmla="*/ 4572000 w 6400800"/>
                <a:gd name="connsiteY5" fmla="*/ 0 h 5270500"/>
                <a:gd name="connsiteX6" fmla="*/ 4775200 w 6400800"/>
                <a:gd name="connsiteY6" fmla="*/ 254000 h 5270500"/>
                <a:gd name="connsiteX7" fmla="*/ 4597400 w 6400800"/>
                <a:gd name="connsiteY7" fmla="*/ 711200 h 5270500"/>
                <a:gd name="connsiteX8" fmla="*/ 3797300 w 6400800"/>
                <a:gd name="connsiteY8" fmla="*/ 1079500 h 5270500"/>
                <a:gd name="connsiteX9" fmla="*/ 6400800 w 6400800"/>
                <a:gd name="connsiteY9" fmla="*/ 3644900 h 5270500"/>
                <a:gd name="connsiteX10" fmla="*/ 3429000 w 6400800"/>
                <a:gd name="connsiteY10" fmla="*/ 5270500 h 5270500"/>
                <a:gd name="connsiteX11" fmla="*/ 0 w 6400800"/>
                <a:gd name="connsiteY11" fmla="*/ 2184400 h 5270500"/>
                <a:gd name="connsiteX0" fmla="*/ 12700 w 6400800"/>
                <a:gd name="connsiteY0" fmla="*/ 2209800 h 5270500"/>
                <a:gd name="connsiteX1" fmla="*/ 660400 w 6400800"/>
                <a:gd name="connsiteY1" fmla="*/ 1854200 h 5270500"/>
                <a:gd name="connsiteX2" fmla="*/ 685800 w 6400800"/>
                <a:gd name="connsiteY2" fmla="*/ 1422400 h 5270500"/>
                <a:gd name="connsiteX3" fmla="*/ 1651000 w 6400800"/>
                <a:gd name="connsiteY3" fmla="*/ 419100 h 5270500"/>
                <a:gd name="connsiteX4" fmla="*/ 2057400 w 6400800"/>
                <a:gd name="connsiteY4" fmla="*/ 0 h 5270500"/>
                <a:gd name="connsiteX5" fmla="*/ 4572000 w 6400800"/>
                <a:gd name="connsiteY5" fmla="*/ 0 h 5270500"/>
                <a:gd name="connsiteX6" fmla="*/ 4876800 w 6400800"/>
                <a:gd name="connsiteY6" fmla="*/ 101600 h 5270500"/>
                <a:gd name="connsiteX7" fmla="*/ 4597400 w 6400800"/>
                <a:gd name="connsiteY7" fmla="*/ 711200 h 5270500"/>
                <a:gd name="connsiteX8" fmla="*/ 3797300 w 6400800"/>
                <a:gd name="connsiteY8" fmla="*/ 1079500 h 5270500"/>
                <a:gd name="connsiteX9" fmla="*/ 6400800 w 6400800"/>
                <a:gd name="connsiteY9" fmla="*/ 3644900 h 5270500"/>
                <a:gd name="connsiteX10" fmla="*/ 3429000 w 6400800"/>
                <a:gd name="connsiteY10" fmla="*/ 5270500 h 5270500"/>
                <a:gd name="connsiteX11" fmla="*/ 0 w 6400800"/>
                <a:gd name="connsiteY11" fmla="*/ 2184400 h 5270500"/>
                <a:gd name="connsiteX0" fmla="*/ 12700 w 6400800"/>
                <a:gd name="connsiteY0" fmla="*/ 2209800 h 5270500"/>
                <a:gd name="connsiteX1" fmla="*/ 660400 w 6400800"/>
                <a:gd name="connsiteY1" fmla="*/ 1854200 h 5270500"/>
                <a:gd name="connsiteX2" fmla="*/ 685800 w 6400800"/>
                <a:gd name="connsiteY2" fmla="*/ 1422400 h 5270500"/>
                <a:gd name="connsiteX3" fmla="*/ 1651000 w 6400800"/>
                <a:gd name="connsiteY3" fmla="*/ 419100 h 5270500"/>
                <a:gd name="connsiteX4" fmla="*/ 2057400 w 6400800"/>
                <a:gd name="connsiteY4" fmla="*/ 0 h 5270500"/>
                <a:gd name="connsiteX5" fmla="*/ 4572000 w 6400800"/>
                <a:gd name="connsiteY5" fmla="*/ 0 h 5270500"/>
                <a:gd name="connsiteX6" fmla="*/ 4597400 w 6400800"/>
                <a:gd name="connsiteY6" fmla="*/ 711200 h 5270500"/>
                <a:gd name="connsiteX7" fmla="*/ 3797300 w 6400800"/>
                <a:gd name="connsiteY7" fmla="*/ 1079500 h 5270500"/>
                <a:gd name="connsiteX8" fmla="*/ 6400800 w 6400800"/>
                <a:gd name="connsiteY8" fmla="*/ 3644900 h 5270500"/>
                <a:gd name="connsiteX9" fmla="*/ 3429000 w 6400800"/>
                <a:gd name="connsiteY9" fmla="*/ 5270500 h 5270500"/>
                <a:gd name="connsiteX10" fmla="*/ 0 w 6400800"/>
                <a:gd name="connsiteY10" fmla="*/ 2184400 h 5270500"/>
                <a:gd name="connsiteX0" fmla="*/ 12700 w 6400800"/>
                <a:gd name="connsiteY0" fmla="*/ 2235200 h 5295900"/>
                <a:gd name="connsiteX1" fmla="*/ 660400 w 6400800"/>
                <a:gd name="connsiteY1" fmla="*/ 1879600 h 5295900"/>
                <a:gd name="connsiteX2" fmla="*/ 685800 w 6400800"/>
                <a:gd name="connsiteY2" fmla="*/ 1447800 h 5295900"/>
                <a:gd name="connsiteX3" fmla="*/ 1651000 w 6400800"/>
                <a:gd name="connsiteY3" fmla="*/ 444500 h 5295900"/>
                <a:gd name="connsiteX4" fmla="*/ 2057400 w 6400800"/>
                <a:gd name="connsiteY4" fmla="*/ 25400 h 5295900"/>
                <a:gd name="connsiteX5" fmla="*/ 4864100 w 6400800"/>
                <a:gd name="connsiteY5" fmla="*/ 0 h 5295900"/>
                <a:gd name="connsiteX6" fmla="*/ 4597400 w 6400800"/>
                <a:gd name="connsiteY6" fmla="*/ 736600 h 5295900"/>
                <a:gd name="connsiteX7" fmla="*/ 3797300 w 6400800"/>
                <a:gd name="connsiteY7" fmla="*/ 1104900 h 5295900"/>
                <a:gd name="connsiteX8" fmla="*/ 6400800 w 6400800"/>
                <a:gd name="connsiteY8" fmla="*/ 3670300 h 5295900"/>
                <a:gd name="connsiteX9" fmla="*/ 3429000 w 6400800"/>
                <a:gd name="connsiteY9" fmla="*/ 5295900 h 5295900"/>
                <a:gd name="connsiteX10" fmla="*/ 0 w 6400800"/>
                <a:gd name="connsiteY10" fmla="*/ 2209800 h 5295900"/>
                <a:gd name="connsiteX0" fmla="*/ 12700 w 6451600"/>
                <a:gd name="connsiteY0" fmla="*/ 2235200 h 5295900"/>
                <a:gd name="connsiteX1" fmla="*/ 660400 w 6451600"/>
                <a:gd name="connsiteY1" fmla="*/ 1879600 h 5295900"/>
                <a:gd name="connsiteX2" fmla="*/ 685800 w 6451600"/>
                <a:gd name="connsiteY2" fmla="*/ 1447800 h 5295900"/>
                <a:gd name="connsiteX3" fmla="*/ 1651000 w 6451600"/>
                <a:gd name="connsiteY3" fmla="*/ 444500 h 5295900"/>
                <a:gd name="connsiteX4" fmla="*/ 2057400 w 6451600"/>
                <a:gd name="connsiteY4" fmla="*/ 25400 h 5295900"/>
                <a:gd name="connsiteX5" fmla="*/ 4864100 w 6451600"/>
                <a:gd name="connsiteY5" fmla="*/ 0 h 5295900"/>
                <a:gd name="connsiteX6" fmla="*/ 4597400 w 6451600"/>
                <a:gd name="connsiteY6" fmla="*/ 736600 h 5295900"/>
                <a:gd name="connsiteX7" fmla="*/ 3797300 w 6451600"/>
                <a:gd name="connsiteY7" fmla="*/ 1104900 h 5295900"/>
                <a:gd name="connsiteX8" fmla="*/ 6451600 w 6451600"/>
                <a:gd name="connsiteY8" fmla="*/ 3708400 h 5295900"/>
                <a:gd name="connsiteX9" fmla="*/ 3429000 w 6451600"/>
                <a:gd name="connsiteY9" fmla="*/ 5295900 h 5295900"/>
                <a:gd name="connsiteX10" fmla="*/ 0 w 6451600"/>
                <a:gd name="connsiteY10" fmla="*/ 2209800 h 5295900"/>
                <a:gd name="connsiteX0" fmla="*/ 12700 w 6553200"/>
                <a:gd name="connsiteY0" fmla="*/ 2235200 h 5295900"/>
                <a:gd name="connsiteX1" fmla="*/ 660400 w 6553200"/>
                <a:gd name="connsiteY1" fmla="*/ 1879600 h 5295900"/>
                <a:gd name="connsiteX2" fmla="*/ 685800 w 6553200"/>
                <a:gd name="connsiteY2" fmla="*/ 1447800 h 5295900"/>
                <a:gd name="connsiteX3" fmla="*/ 1651000 w 6553200"/>
                <a:gd name="connsiteY3" fmla="*/ 444500 h 5295900"/>
                <a:gd name="connsiteX4" fmla="*/ 2057400 w 6553200"/>
                <a:gd name="connsiteY4" fmla="*/ 25400 h 5295900"/>
                <a:gd name="connsiteX5" fmla="*/ 4864100 w 6553200"/>
                <a:gd name="connsiteY5" fmla="*/ 0 h 5295900"/>
                <a:gd name="connsiteX6" fmla="*/ 4597400 w 6553200"/>
                <a:gd name="connsiteY6" fmla="*/ 736600 h 5295900"/>
                <a:gd name="connsiteX7" fmla="*/ 3797300 w 6553200"/>
                <a:gd name="connsiteY7" fmla="*/ 1104900 h 5295900"/>
                <a:gd name="connsiteX8" fmla="*/ 6553200 w 6553200"/>
                <a:gd name="connsiteY8" fmla="*/ 3657600 h 5295900"/>
                <a:gd name="connsiteX9" fmla="*/ 3429000 w 6553200"/>
                <a:gd name="connsiteY9" fmla="*/ 5295900 h 5295900"/>
                <a:gd name="connsiteX10" fmla="*/ 0 w 6553200"/>
                <a:gd name="connsiteY10" fmla="*/ 2209800 h 5295900"/>
                <a:gd name="connsiteX0" fmla="*/ 12700 w 6553200"/>
                <a:gd name="connsiteY0" fmla="*/ 2235200 h 5295900"/>
                <a:gd name="connsiteX1" fmla="*/ 660400 w 6553200"/>
                <a:gd name="connsiteY1" fmla="*/ 1879600 h 5295900"/>
                <a:gd name="connsiteX2" fmla="*/ 685800 w 6553200"/>
                <a:gd name="connsiteY2" fmla="*/ 1447800 h 5295900"/>
                <a:gd name="connsiteX3" fmla="*/ 1651000 w 6553200"/>
                <a:gd name="connsiteY3" fmla="*/ 444500 h 5295900"/>
                <a:gd name="connsiteX4" fmla="*/ 2057400 w 6553200"/>
                <a:gd name="connsiteY4" fmla="*/ 25400 h 5295900"/>
                <a:gd name="connsiteX5" fmla="*/ 4864100 w 6553200"/>
                <a:gd name="connsiteY5" fmla="*/ 0 h 5295900"/>
                <a:gd name="connsiteX6" fmla="*/ 4597400 w 6553200"/>
                <a:gd name="connsiteY6" fmla="*/ 736600 h 5295900"/>
                <a:gd name="connsiteX7" fmla="*/ 3797300 w 6553200"/>
                <a:gd name="connsiteY7" fmla="*/ 1104900 h 5295900"/>
                <a:gd name="connsiteX8" fmla="*/ 6553200 w 6553200"/>
                <a:gd name="connsiteY8" fmla="*/ 3657600 h 5295900"/>
                <a:gd name="connsiteX9" fmla="*/ 3429000 w 6553200"/>
                <a:gd name="connsiteY9" fmla="*/ 5295900 h 5295900"/>
                <a:gd name="connsiteX10" fmla="*/ 0 w 6553200"/>
                <a:gd name="connsiteY10" fmla="*/ 2209800 h 5295900"/>
                <a:gd name="connsiteX0" fmla="*/ 12700 w 6553200"/>
                <a:gd name="connsiteY0" fmla="*/ 2235200 h 5295900"/>
                <a:gd name="connsiteX1" fmla="*/ 660400 w 6553200"/>
                <a:gd name="connsiteY1" fmla="*/ 1879600 h 5295900"/>
                <a:gd name="connsiteX2" fmla="*/ 685800 w 6553200"/>
                <a:gd name="connsiteY2" fmla="*/ 1447800 h 5295900"/>
                <a:gd name="connsiteX3" fmla="*/ 1651000 w 6553200"/>
                <a:gd name="connsiteY3" fmla="*/ 444500 h 5295900"/>
                <a:gd name="connsiteX4" fmla="*/ 2057400 w 6553200"/>
                <a:gd name="connsiteY4" fmla="*/ 25400 h 5295900"/>
                <a:gd name="connsiteX5" fmla="*/ 4864100 w 6553200"/>
                <a:gd name="connsiteY5" fmla="*/ 0 h 5295900"/>
                <a:gd name="connsiteX6" fmla="*/ 4597400 w 6553200"/>
                <a:gd name="connsiteY6" fmla="*/ 736600 h 5295900"/>
                <a:gd name="connsiteX7" fmla="*/ 3797300 w 6553200"/>
                <a:gd name="connsiteY7" fmla="*/ 1104900 h 5295900"/>
                <a:gd name="connsiteX8" fmla="*/ 6553200 w 6553200"/>
                <a:gd name="connsiteY8" fmla="*/ 3657600 h 5295900"/>
                <a:gd name="connsiteX9" fmla="*/ 3429000 w 6553200"/>
                <a:gd name="connsiteY9" fmla="*/ 5295900 h 5295900"/>
                <a:gd name="connsiteX10" fmla="*/ 0 w 6553200"/>
                <a:gd name="connsiteY10" fmla="*/ 2209800 h 5295900"/>
                <a:gd name="connsiteX0" fmla="*/ 12700 w 6553200"/>
                <a:gd name="connsiteY0" fmla="*/ 2235200 h 5295900"/>
                <a:gd name="connsiteX1" fmla="*/ 660400 w 6553200"/>
                <a:gd name="connsiteY1" fmla="*/ 1879600 h 5295900"/>
                <a:gd name="connsiteX2" fmla="*/ 685800 w 6553200"/>
                <a:gd name="connsiteY2" fmla="*/ 1447800 h 5295900"/>
                <a:gd name="connsiteX3" fmla="*/ 1651000 w 6553200"/>
                <a:gd name="connsiteY3" fmla="*/ 444500 h 5295900"/>
                <a:gd name="connsiteX4" fmla="*/ 2057400 w 6553200"/>
                <a:gd name="connsiteY4" fmla="*/ 25400 h 5295900"/>
                <a:gd name="connsiteX5" fmla="*/ 4864100 w 6553200"/>
                <a:gd name="connsiteY5" fmla="*/ 0 h 5295900"/>
                <a:gd name="connsiteX6" fmla="*/ 4597400 w 6553200"/>
                <a:gd name="connsiteY6" fmla="*/ 736600 h 5295900"/>
                <a:gd name="connsiteX7" fmla="*/ 3797300 w 6553200"/>
                <a:gd name="connsiteY7" fmla="*/ 1104900 h 5295900"/>
                <a:gd name="connsiteX8" fmla="*/ 6553200 w 6553200"/>
                <a:gd name="connsiteY8" fmla="*/ 3657600 h 5295900"/>
                <a:gd name="connsiteX9" fmla="*/ 3429000 w 6553200"/>
                <a:gd name="connsiteY9" fmla="*/ 5295900 h 5295900"/>
                <a:gd name="connsiteX10" fmla="*/ 0 w 6553200"/>
                <a:gd name="connsiteY10" fmla="*/ 2209800 h 5295900"/>
                <a:gd name="connsiteX0" fmla="*/ 12700 w 6553200"/>
                <a:gd name="connsiteY0" fmla="*/ 2235200 h 5295900"/>
                <a:gd name="connsiteX1" fmla="*/ 660400 w 6553200"/>
                <a:gd name="connsiteY1" fmla="*/ 1879600 h 5295900"/>
                <a:gd name="connsiteX2" fmla="*/ 685800 w 6553200"/>
                <a:gd name="connsiteY2" fmla="*/ 1447800 h 5295900"/>
                <a:gd name="connsiteX3" fmla="*/ 1651000 w 6553200"/>
                <a:gd name="connsiteY3" fmla="*/ 444500 h 5295900"/>
                <a:gd name="connsiteX4" fmla="*/ 2057400 w 6553200"/>
                <a:gd name="connsiteY4" fmla="*/ 25400 h 5295900"/>
                <a:gd name="connsiteX5" fmla="*/ 4864100 w 6553200"/>
                <a:gd name="connsiteY5" fmla="*/ 0 h 5295900"/>
                <a:gd name="connsiteX6" fmla="*/ 4597400 w 6553200"/>
                <a:gd name="connsiteY6" fmla="*/ 736600 h 5295900"/>
                <a:gd name="connsiteX7" fmla="*/ 3797300 w 6553200"/>
                <a:gd name="connsiteY7" fmla="*/ 1104900 h 5295900"/>
                <a:gd name="connsiteX8" fmla="*/ 6553200 w 6553200"/>
                <a:gd name="connsiteY8" fmla="*/ 3657600 h 5295900"/>
                <a:gd name="connsiteX9" fmla="*/ 3429000 w 6553200"/>
                <a:gd name="connsiteY9" fmla="*/ 5295900 h 5295900"/>
                <a:gd name="connsiteX10" fmla="*/ 0 w 6553200"/>
                <a:gd name="connsiteY10" fmla="*/ 2209800 h 5295900"/>
                <a:gd name="connsiteX0" fmla="*/ 12700 w 6591300"/>
                <a:gd name="connsiteY0" fmla="*/ 2235200 h 5295900"/>
                <a:gd name="connsiteX1" fmla="*/ 660400 w 6591300"/>
                <a:gd name="connsiteY1" fmla="*/ 1879600 h 5295900"/>
                <a:gd name="connsiteX2" fmla="*/ 685800 w 6591300"/>
                <a:gd name="connsiteY2" fmla="*/ 1447800 h 5295900"/>
                <a:gd name="connsiteX3" fmla="*/ 1651000 w 6591300"/>
                <a:gd name="connsiteY3" fmla="*/ 444500 h 5295900"/>
                <a:gd name="connsiteX4" fmla="*/ 2057400 w 6591300"/>
                <a:gd name="connsiteY4" fmla="*/ 25400 h 5295900"/>
                <a:gd name="connsiteX5" fmla="*/ 4864100 w 6591300"/>
                <a:gd name="connsiteY5" fmla="*/ 0 h 5295900"/>
                <a:gd name="connsiteX6" fmla="*/ 4597400 w 6591300"/>
                <a:gd name="connsiteY6" fmla="*/ 736600 h 5295900"/>
                <a:gd name="connsiteX7" fmla="*/ 3797300 w 6591300"/>
                <a:gd name="connsiteY7" fmla="*/ 1104900 h 5295900"/>
                <a:gd name="connsiteX8" fmla="*/ 6591300 w 6591300"/>
                <a:gd name="connsiteY8" fmla="*/ 3708400 h 5295900"/>
                <a:gd name="connsiteX9" fmla="*/ 3429000 w 6591300"/>
                <a:gd name="connsiteY9" fmla="*/ 5295900 h 5295900"/>
                <a:gd name="connsiteX10" fmla="*/ 0 w 6591300"/>
                <a:gd name="connsiteY10" fmla="*/ 2209800 h 5295900"/>
                <a:gd name="connsiteX0" fmla="*/ 12700 w 6591300"/>
                <a:gd name="connsiteY0" fmla="*/ 2235200 h 5295900"/>
                <a:gd name="connsiteX1" fmla="*/ 660400 w 6591300"/>
                <a:gd name="connsiteY1" fmla="*/ 1879600 h 5295900"/>
                <a:gd name="connsiteX2" fmla="*/ 685800 w 6591300"/>
                <a:gd name="connsiteY2" fmla="*/ 1447800 h 5295900"/>
                <a:gd name="connsiteX3" fmla="*/ 1536700 w 6591300"/>
                <a:gd name="connsiteY3" fmla="*/ 330200 h 5295900"/>
                <a:gd name="connsiteX4" fmla="*/ 2057400 w 6591300"/>
                <a:gd name="connsiteY4" fmla="*/ 25400 h 5295900"/>
                <a:gd name="connsiteX5" fmla="*/ 4864100 w 6591300"/>
                <a:gd name="connsiteY5" fmla="*/ 0 h 5295900"/>
                <a:gd name="connsiteX6" fmla="*/ 4597400 w 6591300"/>
                <a:gd name="connsiteY6" fmla="*/ 736600 h 5295900"/>
                <a:gd name="connsiteX7" fmla="*/ 3797300 w 6591300"/>
                <a:gd name="connsiteY7" fmla="*/ 1104900 h 5295900"/>
                <a:gd name="connsiteX8" fmla="*/ 6591300 w 6591300"/>
                <a:gd name="connsiteY8" fmla="*/ 3708400 h 5295900"/>
                <a:gd name="connsiteX9" fmla="*/ 3429000 w 6591300"/>
                <a:gd name="connsiteY9" fmla="*/ 5295900 h 5295900"/>
                <a:gd name="connsiteX10" fmla="*/ 0 w 6591300"/>
                <a:gd name="connsiteY10" fmla="*/ 2209800 h 5295900"/>
                <a:gd name="connsiteX0" fmla="*/ 12700 w 6591300"/>
                <a:gd name="connsiteY0" fmla="*/ 2235200 h 5295900"/>
                <a:gd name="connsiteX1" fmla="*/ 660400 w 6591300"/>
                <a:gd name="connsiteY1" fmla="*/ 1879600 h 5295900"/>
                <a:gd name="connsiteX2" fmla="*/ 685800 w 6591300"/>
                <a:gd name="connsiteY2" fmla="*/ 1447800 h 5295900"/>
                <a:gd name="connsiteX3" fmla="*/ 1536700 w 6591300"/>
                <a:gd name="connsiteY3" fmla="*/ 330200 h 5295900"/>
                <a:gd name="connsiteX4" fmla="*/ 2057400 w 6591300"/>
                <a:gd name="connsiteY4" fmla="*/ 25400 h 5295900"/>
                <a:gd name="connsiteX5" fmla="*/ 4864100 w 6591300"/>
                <a:gd name="connsiteY5" fmla="*/ 0 h 5295900"/>
                <a:gd name="connsiteX6" fmla="*/ 4597400 w 6591300"/>
                <a:gd name="connsiteY6" fmla="*/ 736600 h 5295900"/>
                <a:gd name="connsiteX7" fmla="*/ 3797300 w 6591300"/>
                <a:gd name="connsiteY7" fmla="*/ 1104900 h 5295900"/>
                <a:gd name="connsiteX8" fmla="*/ 6591300 w 6591300"/>
                <a:gd name="connsiteY8" fmla="*/ 3708400 h 5295900"/>
                <a:gd name="connsiteX9" fmla="*/ 3429000 w 6591300"/>
                <a:gd name="connsiteY9" fmla="*/ 5295900 h 5295900"/>
                <a:gd name="connsiteX10" fmla="*/ 0 w 6591300"/>
                <a:gd name="connsiteY10" fmla="*/ 2209800 h 5295900"/>
                <a:gd name="connsiteX0" fmla="*/ 12700 w 6591300"/>
                <a:gd name="connsiteY0" fmla="*/ 2235200 h 5295900"/>
                <a:gd name="connsiteX1" fmla="*/ 660400 w 6591300"/>
                <a:gd name="connsiteY1" fmla="*/ 1879600 h 5295900"/>
                <a:gd name="connsiteX2" fmla="*/ 685800 w 6591300"/>
                <a:gd name="connsiteY2" fmla="*/ 1447800 h 5295900"/>
                <a:gd name="connsiteX3" fmla="*/ 1536700 w 6591300"/>
                <a:gd name="connsiteY3" fmla="*/ 330200 h 5295900"/>
                <a:gd name="connsiteX4" fmla="*/ 2057400 w 6591300"/>
                <a:gd name="connsiteY4" fmla="*/ 25400 h 5295900"/>
                <a:gd name="connsiteX5" fmla="*/ 4864100 w 6591300"/>
                <a:gd name="connsiteY5" fmla="*/ 0 h 5295900"/>
                <a:gd name="connsiteX6" fmla="*/ 4597400 w 6591300"/>
                <a:gd name="connsiteY6" fmla="*/ 736600 h 5295900"/>
                <a:gd name="connsiteX7" fmla="*/ 3797300 w 6591300"/>
                <a:gd name="connsiteY7" fmla="*/ 1104900 h 5295900"/>
                <a:gd name="connsiteX8" fmla="*/ 6591300 w 6591300"/>
                <a:gd name="connsiteY8" fmla="*/ 3708400 h 5295900"/>
                <a:gd name="connsiteX9" fmla="*/ 3429000 w 6591300"/>
                <a:gd name="connsiteY9" fmla="*/ 5295900 h 5295900"/>
                <a:gd name="connsiteX10" fmla="*/ 0 w 6591300"/>
                <a:gd name="connsiteY10" fmla="*/ 2209800 h 5295900"/>
                <a:gd name="connsiteX0" fmla="*/ 12700 w 6591300"/>
                <a:gd name="connsiteY0" fmla="*/ 2235200 h 5295900"/>
                <a:gd name="connsiteX1" fmla="*/ 660400 w 6591300"/>
                <a:gd name="connsiteY1" fmla="*/ 1879600 h 5295900"/>
                <a:gd name="connsiteX2" fmla="*/ 685800 w 6591300"/>
                <a:gd name="connsiteY2" fmla="*/ 1447800 h 5295900"/>
                <a:gd name="connsiteX3" fmla="*/ 1485900 w 6591300"/>
                <a:gd name="connsiteY3" fmla="*/ 304800 h 5295900"/>
                <a:gd name="connsiteX4" fmla="*/ 2057400 w 6591300"/>
                <a:gd name="connsiteY4" fmla="*/ 25400 h 5295900"/>
                <a:gd name="connsiteX5" fmla="*/ 4864100 w 6591300"/>
                <a:gd name="connsiteY5" fmla="*/ 0 h 5295900"/>
                <a:gd name="connsiteX6" fmla="*/ 4597400 w 6591300"/>
                <a:gd name="connsiteY6" fmla="*/ 736600 h 5295900"/>
                <a:gd name="connsiteX7" fmla="*/ 3797300 w 6591300"/>
                <a:gd name="connsiteY7" fmla="*/ 1104900 h 5295900"/>
                <a:gd name="connsiteX8" fmla="*/ 6591300 w 6591300"/>
                <a:gd name="connsiteY8" fmla="*/ 3708400 h 5295900"/>
                <a:gd name="connsiteX9" fmla="*/ 3429000 w 6591300"/>
                <a:gd name="connsiteY9" fmla="*/ 5295900 h 5295900"/>
                <a:gd name="connsiteX10" fmla="*/ 0 w 6591300"/>
                <a:gd name="connsiteY10" fmla="*/ 2209800 h 5295900"/>
                <a:gd name="connsiteX0" fmla="*/ 12700 w 6591300"/>
                <a:gd name="connsiteY0" fmla="*/ 2235200 h 5295900"/>
                <a:gd name="connsiteX1" fmla="*/ 660400 w 6591300"/>
                <a:gd name="connsiteY1" fmla="*/ 1879600 h 5295900"/>
                <a:gd name="connsiteX2" fmla="*/ 685800 w 6591300"/>
                <a:gd name="connsiteY2" fmla="*/ 1447800 h 5295900"/>
                <a:gd name="connsiteX3" fmla="*/ 1079500 w 6591300"/>
                <a:gd name="connsiteY3" fmla="*/ 850900 h 5295900"/>
                <a:gd name="connsiteX4" fmla="*/ 1485900 w 6591300"/>
                <a:gd name="connsiteY4" fmla="*/ 304800 h 5295900"/>
                <a:gd name="connsiteX5" fmla="*/ 2057400 w 6591300"/>
                <a:gd name="connsiteY5" fmla="*/ 25400 h 5295900"/>
                <a:gd name="connsiteX6" fmla="*/ 4864100 w 6591300"/>
                <a:gd name="connsiteY6" fmla="*/ 0 h 5295900"/>
                <a:gd name="connsiteX7" fmla="*/ 4597400 w 6591300"/>
                <a:gd name="connsiteY7" fmla="*/ 736600 h 5295900"/>
                <a:gd name="connsiteX8" fmla="*/ 3797300 w 6591300"/>
                <a:gd name="connsiteY8" fmla="*/ 1104900 h 5295900"/>
                <a:gd name="connsiteX9" fmla="*/ 6591300 w 6591300"/>
                <a:gd name="connsiteY9" fmla="*/ 3708400 h 5295900"/>
                <a:gd name="connsiteX10" fmla="*/ 3429000 w 6591300"/>
                <a:gd name="connsiteY10" fmla="*/ 5295900 h 5295900"/>
                <a:gd name="connsiteX11" fmla="*/ 0 w 6591300"/>
                <a:gd name="connsiteY11" fmla="*/ 2209800 h 5295900"/>
                <a:gd name="connsiteX0" fmla="*/ 12700 w 6591300"/>
                <a:gd name="connsiteY0" fmla="*/ 2235200 h 5295900"/>
                <a:gd name="connsiteX1" fmla="*/ 660400 w 6591300"/>
                <a:gd name="connsiteY1" fmla="*/ 1879600 h 5295900"/>
                <a:gd name="connsiteX2" fmla="*/ 685800 w 6591300"/>
                <a:gd name="connsiteY2" fmla="*/ 1447800 h 5295900"/>
                <a:gd name="connsiteX3" fmla="*/ 1079500 w 6591300"/>
                <a:gd name="connsiteY3" fmla="*/ 850900 h 5295900"/>
                <a:gd name="connsiteX4" fmla="*/ 1092200 w 6591300"/>
                <a:gd name="connsiteY4" fmla="*/ 863600 h 5295900"/>
                <a:gd name="connsiteX5" fmla="*/ 1485900 w 6591300"/>
                <a:gd name="connsiteY5" fmla="*/ 304800 h 5295900"/>
                <a:gd name="connsiteX6" fmla="*/ 2057400 w 6591300"/>
                <a:gd name="connsiteY6" fmla="*/ 25400 h 5295900"/>
                <a:gd name="connsiteX7" fmla="*/ 4864100 w 6591300"/>
                <a:gd name="connsiteY7" fmla="*/ 0 h 5295900"/>
                <a:gd name="connsiteX8" fmla="*/ 4597400 w 6591300"/>
                <a:gd name="connsiteY8" fmla="*/ 736600 h 5295900"/>
                <a:gd name="connsiteX9" fmla="*/ 3797300 w 6591300"/>
                <a:gd name="connsiteY9" fmla="*/ 1104900 h 5295900"/>
                <a:gd name="connsiteX10" fmla="*/ 6591300 w 6591300"/>
                <a:gd name="connsiteY10" fmla="*/ 3708400 h 5295900"/>
                <a:gd name="connsiteX11" fmla="*/ 3429000 w 6591300"/>
                <a:gd name="connsiteY11" fmla="*/ 5295900 h 5295900"/>
                <a:gd name="connsiteX12" fmla="*/ 0 w 6591300"/>
                <a:gd name="connsiteY12" fmla="*/ 2209800 h 5295900"/>
                <a:gd name="connsiteX0" fmla="*/ 12700 w 6591300"/>
                <a:gd name="connsiteY0" fmla="*/ 2235200 h 5295900"/>
                <a:gd name="connsiteX1" fmla="*/ 660400 w 6591300"/>
                <a:gd name="connsiteY1" fmla="*/ 1879600 h 5295900"/>
                <a:gd name="connsiteX2" fmla="*/ 685800 w 6591300"/>
                <a:gd name="connsiteY2" fmla="*/ 1447800 h 5295900"/>
                <a:gd name="connsiteX3" fmla="*/ 1079500 w 6591300"/>
                <a:gd name="connsiteY3" fmla="*/ 850900 h 5295900"/>
                <a:gd name="connsiteX4" fmla="*/ 1244600 w 6591300"/>
                <a:gd name="connsiteY4" fmla="*/ 990600 h 5295900"/>
                <a:gd name="connsiteX5" fmla="*/ 1485900 w 6591300"/>
                <a:gd name="connsiteY5" fmla="*/ 304800 h 5295900"/>
                <a:gd name="connsiteX6" fmla="*/ 2057400 w 6591300"/>
                <a:gd name="connsiteY6" fmla="*/ 25400 h 5295900"/>
                <a:gd name="connsiteX7" fmla="*/ 4864100 w 6591300"/>
                <a:gd name="connsiteY7" fmla="*/ 0 h 5295900"/>
                <a:gd name="connsiteX8" fmla="*/ 4597400 w 6591300"/>
                <a:gd name="connsiteY8" fmla="*/ 736600 h 5295900"/>
                <a:gd name="connsiteX9" fmla="*/ 3797300 w 6591300"/>
                <a:gd name="connsiteY9" fmla="*/ 1104900 h 5295900"/>
                <a:gd name="connsiteX10" fmla="*/ 6591300 w 6591300"/>
                <a:gd name="connsiteY10" fmla="*/ 3708400 h 5295900"/>
                <a:gd name="connsiteX11" fmla="*/ 3429000 w 6591300"/>
                <a:gd name="connsiteY11" fmla="*/ 5295900 h 5295900"/>
                <a:gd name="connsiteX12" fmla="*/ 0 w 6591300"/>
                <a:gd name="connsiteY12" fmla="*/ 2209800 h 5295900"/>
                <a:gd name="connsiteX0" fmla="*/ 12700 w 6591300"/>
                <a:gd name="connsiteY0" fmla="*/ 2235200 h 5295900"/>
                <a:gd name="connsiteX1" fmla="*/ 660400 w 6591300"/>
                <a:gd name="connsiteY1" fmla="*/ 1879600 h 5295900"/>
                <a:gd name="connsiteX2" fmla="*/ 685800 w 6591300"/>
                <a:gd name="connsiteY2" fmla="*/ 1447800 h 5295900"/>
                <a:gd name="connsiteX3" fmla="*/ 1079500 w 6591300"/>
                <a:gd name="connsiteY3" fmla="*/ 850900 h 5295900"/>
                <a:gd name="connsiteX4" fmla="*/ 1485900 w 6591300"/>
                <a:gd name="connsiteY4" fmla="*/ 304800 h 5295900"/>
                <a:gd name="connsiteX5" fmla="*/ 2057400 w 6591300"/>
                <a:gd name="connsiteY5" fmla="*/ 25400 h 5295900"/>
                <a:gd name="connsiteX6" fmla="*/ 4864100 w 6591300"/>
                <a:gd name="connsiteY6" fmla="*/ 0 h 5295900"/>
                <a:gd name="connsiteX7" fmla="*/ 4597400 w 6591300"/>
                <a:gd name="connsiteY7" fmla="*/ 736600 h 5295900"/>
                <a:gd name="connsiteX8" fmla="*/ 3797300 w 6591300"/>
                <a:gd name="connsiteY8" fmla="*/ 1104900 h 5295900"/>
                <a:gd name="connsiteX9" fmla="*/ 6591300 w 6591300"/>
                <a:gd name="connsiteY9" fmla="*/ 3708400 h 5295900"/>
                <a:gd name="connsiteX10" fmla="*/ 3429000 w 6591300"/>
                <a:gd name="connsiteY10" fmla="*/ 5295900 h 5295900"/>
                <a:gd name="connsiteX11" fmla="*/ 0 w 6591300"/>
                <a:gd name="connsiteY11" fmla="*/ 2209800 h 5295900"/>
                <a:gd name="connsiteX0" fmla="*/ 12700 w 6591300"/>
                <a:gd name="connsiteY0" fmla="*/ 2235200 h 5295900"/>
                <a:gd name="connsiteX1" fmla="*/ 660400 w 6591300"/>
                <a:gd name="connsiteY1" fmla="*/ 1879600 h 5295900"/>
                <a:gd name="connsiteX2" fmla="*/ 685800 w 6591300"/>
                <a:gd name="connsiteY2" fmla="*/ 1447800 h 5295900"/>
                <a:gd name="connsiteX3" fmla="*/ 1244600 w 6591300"/>
                <a:gd name="connsiteY3" fmla="*/ 927100 h 5295900"/>
                <a:gd name="connsiteX4" fmla="*/ 1485900 w 6591300"/>
                <a:gd name="connsiteY4" fmla="*/ 304800 h 5295900"/>
                <a:gd name="connsiteX5" fmla="*/ 2057400 w 6591300"/>
                <a:gd name="connsiteY5" fmla="*/ 25400 h 5295900"/>
                <a:gd name="connsiteX6" fmla="*/ 4864100 w 6591300"/>
                <a:gd name="connsiteY6" fmla="*/ 0 h 5295900"/>
                <a:gd name="connsiteX7" fmla="*/ 4597400 w 6591300"/>
                <a:gd name="connsiteY7" fmla="*/ 736600 h 5295900"/>
                <a:gd name="connsiteX8" fmla="*/ 3797300 w 6591300"/>
                <a:gd name="connsiteY8" fmla="*/ 1104900 h 5295900"/>
                <a:gd name="connsiteX9" fmla="*/ 6591300 w 6591300"/>
                <a:gd name="connsiteY9" fmla="*/ 3708400 h 5295900"/>
                <a:gd name="connsiteX10" fmla="*/ 3429000 w 6591300"/>
                <a:gd name="connsiteY10" fmla="*/ 5295900 h 5295900"/>
                <a:gd name="connsiteX11" fmla="*/ 0 w 6591300"/>
                <a:gd name="connsiteY11" fmla="*/ 2209800 h 5295900"/>
                <a:gd name="connsiteX0" fmla="*/ 12700 w 6591300"/>
                <a:gd name="connsiteY0" fmla="*/ 2235200 h 5295900"/>
                <a:gd name="connsiteX1" fmla="*/ 660400 w 6591300"/>
                <a:gd name="connsiteY1" fmla="*/ 1879600 h 5295900"/>
                <a:gd name="connsiteX2" fmla="*/ 685800 w 6591300"/>
                <a:gd name="connsiteY2" fmla="*/ 1447800 h 5295900"/>
                <a:gd name="connsiteX3" fmla="*/ 1244600 w 6591300"/>
                <a:gd name="connsiteY3" fmla="*/ 927100 h 5295900"/>
                <a:gd name="connsiteX4" fmla="*/ 1485900 w 6591300"/>
                <a:gd name="connsiteY4" fmla="*/ 304800 h 5295900"/>
                <a:gd name="connsiteX5" fmla="*/ 2057400 w 6591300"/>
                <a:gd name="connsiteY5" fmla="*/ 25400 h 5295900"/>
                <a:gd name="connsiteX6" fmla="*/ 4864100 w 6591300"/>
                <a:gd name="connsiteY6" fmla="*/ 0 h 5295900"/>
                <a:gd name="connsiteX7" fmla="*/ 4597400 w 6591300"/>
                <a:gd name="connsiteY7" fmla="*/ 736600 h 5295900"/>
                <a:gd name="connsiteX8" fmla="*/ 3797300 w 6591300"/>
                <a:gd name="connsiteY8" fmla="*/ 1104900 h 5295900"/>
                <a:gd name="connsiteX9" fmla="*/ 6591300 w 6591300"/>
                <a:gd name="connsiteY9" fmla="*/ 3708400 h 5295900"/>
                <a:gd name="connsiteX10" fmla="*/ 3390900 w 6591300"/>
                <a:gd name="connsiteY10" fmla="*/ 5295900 h 5295900"/>
                <a:gd name="connsiteX11" fmla="*/ 0 w 6591300"/>
                <a:gd name="connsiteY11" fmla="*/ 2209800 h 5295900"/>
                <a:gd name="connsiteX0" fmla="*/ 12700 w 6591300"/>
                <a:gd name="connsiteY0" fmla="*/ 2235200 h 5295900"/>
                <a:gd name="connsiteX1" fmla="*/ 660400 w 6591300"/>
                <a:gd name="connsiteY1" fmla="*/ 1879600 h 5295900"/>
                <a:gd name="connsiteX2" fmla="*/ 685800 w 6591300"/>
                <a:gd name="connsiteY2" fmla="*/ 1447800 h 5295900"/>
                <a:gd name="connsiteX3" fmla="*/ 1244600 w 6591300"/>
                <a:gd name="connsiteY3" fmla="*/ 927100 h 5295900"/>
                <a:gd name="connsiteX4" fmla="*/ 1485900 w 6591300"/>
                <a:gd name="connsiteY4" fmla="*/ 304800 h 5295900"/>
                <a:gd name="connsiteX5" fmla="*/ 2057400 w 6591300"/>
                <a:gd name="connsiteY5" fmla="*/ 25400 h 5295900"/>
                <a:gd name="connsiteX6" fmla="*/ 4864100 w 6591300"/>
                <a:gd name="connsiteY6" fmla="*/ 0 h 5295900"/>
                <a:gd name="connsiteX7" fmla="*/ 4597400 w 6591300"/>
                <a:gd name="connsiteY7" fmla="*/ 736600 h 5295900"/>
                <a:gd name="connsiteX8" fmla="*/ 3797300 w 6591300"/>
                <a:gd name="connsiteY8" fmla="*/ 1104900 h 5295900"/>
                <a:gd name="connsiteX9" fmla="*/ 6591300 w 6591300"/>
                <a:gd name="connsiteY9" fmla="*/ 3708400 h 5295900"/>
                <a:gd name="connsiteX10" fmla="*/ 3390900 w 6591300"/>
                <a:gd name="connsiteY10" fmla="*/ 5295900 h 5295900"/>
                <a:gd name="connsiteX11" fmla="*/ 0 w 6591300"/>
                <a:gd name="connsiteY11" fmla="*/ 2209800 h 5295900"/>
                <a:gd name="connsiteX0" fmla="*/ 12700 w 6591300"/>
                <a:gd name="connsiteY0" fmla="*/ 2235200 h 5295900"/>
                <a:gd name="connsiteX1" fmla="*/ 660400 w 6591300"/>
                <a:gd name="connsiteY1" fmla="*/ 1879600 h 5295900"/>
                <a:gd name="connsiteX2" fmla="*/ 685800 w 6591300"/>
                <a:gd name="connsiteY2" fmla="*/ 1447800 h 5295900"/>
                <a:gd name="connsiteX3" fmla="*/ 1244600 w 6591300"/>
                <a:gd name="connsiteY3" fmla="*/ 927100 h 5295900"/>
                <a:gd name="connsiteX4" fmla="*/ 1485900 w 6591300"/>
                <a:gd name="connsiteY4" fmla="*/ 304800 h 5295900"/>
                <a:gd name="connsiteX5" fmla="*/ 2057400 w 6591300"/>
                <a:gd name="connsiteY5" fmla="*/ 25400 h 5295900"/>
                <a:gd name="connsiteX6" fmla="*/ 4864100 w 6591300"/>
                <a:gd name="connsiteY6" fmla="*/ 0 h 5295900"/>
                <a:gd name="connsiteX7" fmla="*/ 4597400 w 6591300"/>
                <a:gd name="connsiteY7" fmla="*/ 736600 h 5295900"/>
                <a:gd name="connsiteX8" fmla="*/ 3797300 w 6591300"/>
                <a:gd name="connsiteY8" fmla="*/ 1104900 h 5295900"/>
                <a:gd name="connsiteX9" fmla="*/ 6591300 w 6591300"/>
                <a:gd name="connsiteY9" fmla="*/ 3708400 h 5295900"/>
                <a:gd name="connsiteX10" fmla="*/ 3390900 w 6591300"/>
                <a:gd name="connsiteY10" fmla="*/ 5295900 h 5295900"/>
                <a:gd name="connsiteX11" fmla="*/ 0 w 6591300"/>
                <a:gd name="connsiteY11" fmla="*/ 2209800 h 529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91300" h="5295900">
                  <a:moveTo>
                    <a:pt x="12700" y="2235200"/>
                  </a:moveTo>
                  <a:lnTo>
                    <a:pt x="660400" y="1879600"/>
                  </a:lnTo>
                  <a:lnTo>
                    <a:pt x="685800" y="1447800"/>
                  </a:lnTo>
                  <a:cubicBezTo>
                    <a:pt x="755650" y="1276350"/>
                    <a:pt x="1111250" y="1117600"/>
                    <a:pt x="1244600" y="927100"/>
                  </a:cubicBezTo>
                  <a:cubicBezTo>
                    <a:pt x="1377950" y="736600"/>
                    <a:pt x="1350433" y="455083"/>
                    <a:pt x="1485900" y="304800"/>
                  </a:cubicBezTo>
                  <a:cubicBezTo>
                    <a:pt x="1621367" y="154517"/>
                    <a:pt x="1883833" y="127000"/>
                    <a:pt x="2057400" y="25400"/>
                  </a:cubicBezTo>
                  <a:lnTo>
                    <a:pt x="4864100" y="0"/>
                  </a:lnTo>
                  <a:lnTo>
                    <a:pt x="4597400" y="736600"/>
                  </a:lnTo>
                  <a:lnTo>
                    <a:pt x="3797300" y="1104900"/>
                  </a:lnTo>
                  <a:cubicBezTo>
                    <a:pt x="4715933" y="1955800"/>
                    <a:pt x="6256867" y="3429000"/>
                    <a:pt x="6591300" y="3708400"/>
                  </a:cubicBezTo>
                  <a:cubicBezTo>
                    <a:pt x="6426200" y="3771900"/>
                    <a:pt x="3797300" y="5105400"/>
                    <a:pt x="3390900" y="5295900"/>
                  </a:cubicBezTo>
                  <a:cubicBezTo>
                    <a:pt x="3060700" y="5003800"/>
                    <a:pt x="1130300" y="3238500"/>
                    <a:pt x="0" y="2209800"/>
                  </a:cubicBezTo>
                </a:path>
              </a:pathLst>
            </a:custGeom>
            <a:solidFill>
              <a:srgbClr val="FFFFFF">
                <a:alpha val="54000"/>
              </a:srgbClr>
            </a:solidFill>
            <a:ln w="57150" cmpd="sng">
              <a:solidFill>
                <a:srgbClr val="EBBF22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9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grpSp>
          <p:nvGrpSpPr>
            <p:cNvPr id="51" name="Grouper 14"/>
            <p:cNvGrpSpPr/>
            <p:nvPr/>
          </p:nvGrpSpPr>
          <p:grpSpPr>
            <a:xfrm>
              <a:off x="3242310" y="1358900"/>
              <a:ext cx="2576050" cy="12700"/>
              <a:chOff x="3242310" y="1358900"/>
              <a:chExt cx="2576050" cy="12700"/>
            </a:xfrm>
          </p:grpSpPr>
          <p:grpSp>
            <p:nvGrpSpPr>
              <p:cNvPr id="52" name="Grouper 15"/>
              <p:cNvGrpSpPr/>
              <p:nvPr/>
            </p:nvGrpSpPr>
            <p:grpSpPr>
              <a:xfrm>
                <a:off x="3242310" y="1371600"/>
                <a:ext cx="842500" cy="0"/>
                <a:chOff x="3140710" y="1377950"/>
                <a:chExt cx="842500" cy="0"/>
              </a:xfrm>
            </p:grpSpPr>
            <p:cxnSp>
              <p:nvCxnSpPr>
                <p:cNvPr id="60" name="Connecteur droit 59"/>
                <p:cNvCxnSpPr/>
                <p:nvPr/>
              </p:nvCxnSpPr>
              <p:spPr bwMode="auto">
                <a:xfrm>
                  <a:off x="3140710" y="1377950"/>
                  <a:ext cx="144000" cy="0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1" name="Connecteur droit 60"/>
                <p:cNvCxnSpPr/>
                <p:nvPr/>
              </p:nvCxnSpPr>
              <p:spPr bwMode="auto">
                <a:xfrm>
                  <a:off x="3489960" y="1377950"/>
                  <a:ext cx="144000" cy="0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2" name="Connecteur droit 61"/>
                <p:cNvCxnSpPr/>
                <p:nvPr/>
              </p:nvCxnSpPr>
              <p:spPr bwMode="auto">
                <a:xfrm>
                  <a:off x="3839210" y="1377950"/>
                  <a:ext cx="144000" cy="0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53" name="Grouper 16"/>
              <p:cNvGrpSpPr/>
              <p:nvPr/>
            </p:nvGrpSpPr>
            <p:grpSpPr>
              <a:xfrm>
                <a:off x="4271010" y="1365250"/>
                <a:ext cx="842500" cy="0"/>
                <a:chOff x="3140710" y="1377950"/>
                <a:chExt cx="842500" cy="0"/>
              </a:xfrm>
            </p:grpSpPr>
            <p:cxnSp>
              <p:nvCxnSpPr>
                <p:cNvPr id="57" name="Connecteur droit 56"/>
                <p:cNvCxnSpPr/>
                <p:nvPr/>
              </p:nvCxnSpPr>
              <p:spPr bwMode="auto">
                <a:xfrm>
                  <a:off x="3140710" y="1377950"/>
                  <a:ext cx="144000" cy="0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8" name="Connecteur droit 57"/>
                <p:cNvCxnSpPr/>
                <p:nvPr/>
              </p:nvCxnSpPr>
              <p:spPr bwMode="auto">
                <a:xfrm>
                  <a:off x="3489960" y="1377950"/>
                  <a:ext cx="144000" cy="0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9" name="Connecteur droit 58"/>
                <p:cNvCxnSpPr/>
                <p:nvPr/>
              </p:nvCxnSpPr>
              <p:spPr bwMode="auto">
                <a:xfrm>
                  <a:off x="3839210" y="1377950"/>
                  <a:ext cx="144000" cy="0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54" name="Grouper 17"/>
              <p:cNvGrpSpPr/>
              <p:nvPr/>
            </p:nvGrpSpPr>
            <p:grpSpPr>
              <a:xfrm>
                <a:off x="5325110" y="1358900"/>
                <a:ext cx="493250" cy="0"/>
                <a:chOff x="3140710" y="1377950"/>
                <a:chExt cx="493250" cy="0"/>
              </a:xfrm>
            </p:grpSpPr>
            <p:cxnSp>
              <p:nvCxnSpPr>
                <p:cNvPr id="55" name="Connecteur droit 54"/>
                <p:cNvCxnSpPr/>
                <p:nvPr/>
              </p:nvCxnSpPr>
              <p:spPr bwMode="auto">
                <a:xfrm>
                  <a:off x="3140710" y="1377950"/>
                  <a:ext cx="144000" cy="0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6" name="Connecteur droit 55"/>
                <p:cNvCxnSpPr/>
                <p:nvPr/>
              </p:nvCxnSpPr>
              <p:spPr bwMode="auto">
                <a:xfrm>
                  <a:off x="3489960" y="1377950"/>
                  <a:ext cx="144000" cy="0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</p:grpSp>
      <p:sp>
        <p:nvSpPr>
          <p:cNvPr id="63" name="Rectangle 62"/>
          <p:cNvSpPr/>
          <p:nvPr/>
        </p:nvSpPr>
        <p:spPr>
          <a:xfrm>
            <a:off x="6382435" y="1228606"/>
            <a:ext cx="25179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24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rgbClr val="800000">
                      <a:alpha val="99000"/>
                    </a:srgbClr>
                  </a:outerShdw>
                </a:effectLst>
              </a:rPr>
              <a:t>Offices and </a:t>
            </a:r>
            <a:r>
              <a:rPr lang="fr-FR" sz="2400" b="1" dirty="0" err="1" smtClean="0">
                <a:solidFill>
                  <a:schemeClr val="bg1"/>
                </a:solidFill>
                <a:effectLst>
                  <a:outerShdw blurRad="50800" dist="38100" dir="8100000" algn="tr" rotWithShape="0">
                    <a:srgbClr val="800000">
                      <a:alpha val="99000"/>
                    </a:srgbClr>
                  </a:outerShdw>
                </a:effectLst>
              </a:rPr>
              <a:t>experimentations</a:t>
            </a:r>
            <a:r>
              <a:rPr lang="fr-FR" sz="2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srgbClr val="800000">
                      <a:alpha val="99000"/>
                    </a:srgbClr>
                  </a:outerShdw>
                </a:effectLst>
              </a:rPr>
              <a:t/>
            </a:r>
            <a:br>
              <a:rPr lang="fr-FR" sz="2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srgbClr val="800000">
                      <a:alpha val="99000"/>
                    </a:srgbClr>
                  </a:outerShdw>
                </a:effectLst>
              </a:rPr>
            </a:br>
            <a:r>
              <a:rPr lang="fr-FR" sz="2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srgbClr val="800000">
                      <a:alpha val="99000"/>
                    </a:srgbClr>
                  </a:outerShdw>
                </a:effectLst>
              </a:rPr>
              <a:t>≈ 22 000 m</a:t>
            </a:r>
            <a:r>
              <a:rPr lang="fr-FR" sz="2400" b="1" baseline="30000" dirty="0">
                <a:solidFill>
                  <a:schemeClr val="bg1"/>
                </a:solidFill>
                <a:effectLst>
                  <a:outerShdw blurRad="50800" dist="38100" dir="8100000" algn="tr" rotWithShape="0">
                    <a:srgbClr val="800000">
                      <a:alpha val="99000"/>
                    </a:srgbClr>
                  </a:outerShdw>
                </a:effectLst>
              </a:rPr>
              <a:t>2</a:t>
            </a:r>
            <a:r>
              <a:rPr lang="fr-FR" sz="2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srgbClr val="800000">
                      <a:alpha val="99000"/>
                    </a:srgbClr>
                  </a:outerShdw>
                </a:effectLst>
              </a:rPr>
              <a:t> </a:t>
            </a:r>
          </a:p>
        </p:txBody>
      </p:sp>
      <p:sp>
        <p:nvSpPr>
          <p:cNvPr id="64" name="Rectangle 63"/>
          <p:cNvSpPr/>
          <p:nvPr/>
        </p:nvSpPr>
        <p:spPr>
          <a:xfrm>
            <a:off x="2" y="909421"/>
            <a:ext cx="49469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err="1" smtClean="0">
                <a:solidFill>
                  <a:schemeClr val="bg1"/>
                </a:solidFill>
                <a:effectLst>
                  <a:outerShdw blurRad="50800" dist="38100" dir="8100000" algn="tr" rotWithShape="0">
                    <a:srgbClr val="800000">
                      <a:alpha val="99000"/>
                    </a:srgbClr>
                  </a:outerShdw>
                </a:effectLst>
              </a:rPr>
              <a:t>Built</a:t>
            </a:r>
            <a:r>
              <a:rPr lang="fr-FR" sz="28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rgbClr val="800000">
                      <a:alpha val="99000"/>
                    </a:srgbClr>
                  </a:outerShdw>
                </a:effectLst>
              </a:rPr>
              <a:t> surface</a:t>
            </a:r>
            <a:r>
              <a:rPr lang="fr-FR" sz="28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srgbClr val="800000">
                      <a:alpha val="99000"/>
                    </a:srgbClr>
                  </a:outerShdw>
                </a:effectLst>
              </a:rPr>
              <a:t/>
            </a:r>
            <a:br>
              <a:rPr lang="fr-FR" sz="28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srgbClr val="800000">
                      <a:alpha val="99000"/>
                    </a:srgbClr>
                  </a:outerShdw>
                </a:effectLst>
              </a:rPr>
            </a:br>
            <a:r>
              <a:rPr lang="fr-FR" sz="28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srgbClr val="800000">
                      <a:alpha val="99000"/>
                    </a:srgbClr>
                  </a:outerShdw>
                </a:effectLst>
              </a:rPr>
              <a:t>≈ 12 000 m</a:t>
            </a:r>
            <a:r>
              <a:rPr lang="fr-FR" sz="2800" b="1" baseline="30000" dirty="0">
                <a:solidFill>
                  <a:schemeClr val="bg1"/>
                </a:solidFill>
                <a:effectLst>
                  <a:outerShdw blurRad="50800" dist="38100" dir="8100000" algn="tr" rotWithShape="0">
                    <a:srgbClr val="800000">
                      <a:alpha val="99000"/>
                    </a:srgbClr>
                  </a:outerShdw>
                </a:effectLst>
              </a:rPr>
              <a:t>2</a:t>
            </a:r>
            <a:r>
              <a:rPr lang="fr-FR" sz="28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srgbClr val="800000">
                      <a:alpha val="99000"/>
                    </a:srgbClr>
                  </a:outerShdw>
                </a:effectLst>
              </a:rPr>
              <a:t> 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65" name="Légende encadrée 1 64"/>
          <p:cNvSpPr/>
          <p:nvPr/>
        </p:nvSpPr>
        <p:spPr bwMode="auto">
          <a:xfrm rot="10800000" flipV="1">
            <a:off x="6246968" y="729084"/>
            <a:ext cx="1725724" cy="461665"/>
          </a:xfrm>
          <a:prstGeom prst="borderCallout1">
            <a:avLst>
              <a:gd name="adj1" fmla="val 54512"/>
              <a:gd name="adj2" fmla="val -3787"/>
              <a:gd name="adj3" fmla="val 140030"/>
              <a:gd name="adj4" fmla="val -18333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45720" rIns="7200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defTabSz="9143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b="1" dirty="0">
                <a:solidFill>
                  <a:srgbClr val="FFCA2A"/>
                </a:solidFill>
                <a:effectLst>
                  <a:outerShdw blurRad="50800" dist="38100" dir="2700000" algn="tl" rotWithShape="0">
                    <a:srgbClr val="800000">
                      <a:alpha val="40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≈ 4 Ha</a:t>
            </a:r>
          </a:p>
        </p:txBody>
      </p:sp>
      <p:grpSp>
        <p:nvGrpSpPr>
          <p:cNvPr id="66" name="Grouper 6"/>
          <p:cNvGrpSpPr/>
          <p:nvPr/>
        </p:nvGrpSpPr>
        <p:grpSpPr>
          <a:xfrm>
            <a:off x="1038708" y="845776"/>
            <a:ext cx="7331999" cy="5867454"/>
            <a:chOff x="972100" y="1130300"/>
            <a:chExt cx="6767999" cy="5867454"/>
          </a:xfrm>
        </p:grpSpPr>
        <p:sp>
          <p:nvSpPr>
            <p:cNvPr id="67" name="Forme libre 66"/>
            <p:cNvSpPr>
              <a:spLocks/>
            </p:cNvSpPr>
            <p:nvPr/>
          </p:nvSpPr>
          <p:spPr>
            <a:xfrm>
              <a:off x="972100" y="1130300"/>
              <a:ext cx="6767999" cy="5867454"/>
            </a:xfrm>
            <a:custGeom>
              <a:avLst/>
              <a:gdLst>
                <a:gd name="connsiteX0" fmla="*/ 241300 w 6400800"/>
                <a:gd name="connsiteY0" fmla="*/ 2095500 h 5270500"/>
                <a:gd name="connsiteX1" fmla="*/ 660400 w 6400800"/>
                <a:gd name="connsiteY1" fmla="*/ 1854200 h 5270500"/>
                <a:gd name="connsiteX2" fmla="*/ 685800 w 6400800"/>
                <a:gd name="connsiteY2" fmla="*/ 1422400 h 5270500"/>
                <a:gd name="connsiteX3" fmla="*/ 1651000 w 6400800"/>
                <a:gd name="connsiteY3" fmla="*/ 419100 h 5270500"/>
                <a:gd name="connsiteX4" fmla="*/ 2057400 w 6400800"/>
                <a:gd name="connsiteY4" fmla="*/ 0 h 5270500"/>
                <a:gd name="connsiteX5" fmla="*/ 4572000 w 6400800"/>
                <a:gd name="connsiteY5" fmla="*/ 0 h 5270500"/>
                <a:gd name="connsiteX6" fmla="*/ 4775200 w 6400800"/>
                <a:gd name="connsiteY6" fmla="*/ 254000 h 5270500"/>
                <a:gd name="connsiteX7" fmla="*/ 4597400 w 6400800"/>
                <a:gd name="connsiteY7" fmla="*/ 711200 h 5270500"/>
                <a:gd name="connsiteX8" fmla="*/ 3797300 w 6400800"/>
                <a:gd name="connsiteY8" fmla="*/ 1079500 h 5270500"/>
                <a:gd name="connsiteX9" fmla="*/ 6400800 w 6400800"/>
                <a:gd name="connsiteY9" fmla="*/ 3644900 h 5270500"/>
                <a:gd name="connsiteX10" fmla="*/ 3429000 w 6400800"/>
                <a:gd name="connsiteY10" fmla="*/ 5270500 h 5270500"/>
                <a:gd name="connsiteX11" fmla="*/ 0 w 6400800"/>
                <a:gd name="connsiteY11" fmla="*/ 2184400 h 5270500"/>
                <a:gd name="connsiteX0" fmla="*/ 12700 w 6400800"/>
                <a:gd name="connsiteY0" fmla="*/ 2209800 h 5270500"/>
                <a:gd name="connsiteX1" fmla="*/ 660400 w 6400800"/>
                <a:gd name="connsiteY1" fmla="*/ 1854200 h 5270500"/>
                <a:gd name="connsiteX2" fmla="*/ 685800 w 6400800"/>
                <a:gd name="connsiteY2" fmla="*/ 1422400 h 5270500"/>
                <a:gd name="connsiteX3" fmla="*/ 1651000 w 6400800"/>
                <a:gd name="connsiteY3" fmla="*/ 419100 h 5270500"/>
                <a:gd name="connsiteX4" fmla="*/ 2057400 w 6400800"/>
                <a:gd name="connsiteY4" fmla="*/ 0 h 5270500"/>
                <a:gd name="connsiteX5" fmla="*/ 4572000 w 6400800"/>
                <a:gd name="connsiteY5" fmla="*/ 0 h 5270500"/>
                <a:gd name="connsiteX6" fmla="*/ 4775200 w 6400800"/>
                <a:gd name="connsiteY6" fmla="*/ 254000 h 5270500"/>
                <a:gd name="connsiteX7" fmla="*/ 4597400 w 6400800"/>
                <a:gd name="connsiteY7" fmla="*/ 711200 h 5270500"/>
                <a:gd name="connsiteX8" fmla="*/ 3797300 w 6400800"/>
                <a:gd name="connsiteY8" fmla="*/ 1079500 h 5270500"/>
                <a:gd name="connsiteX9" fmla="*/ 6400800 w 6400800"/>
                <a:gd name="connsiteY9" fmla="*/ 3644900 h 5270500"/>
                <a:gd name="connsiteX10" fmla="*/ 3429000 w 6400800"/>
                <a:gd name="connsiteY10" fmla="*/ 5270500 h 5270500"/>
                <a:gd name="connsiteX11" fmla="*/ 0 w 6400800"/>
                <a:gd name="connsiteY11" fmla="*/ 2184400 h 5270500"/>
                <a:gd name="connsiteX0" fmla="*/ 12700 w 6400800"/>
                <a:gd name="connsiteY0" fmla="*/ 2209800 h 5270500"/>
                <a:gd name="connsiteX1" fmla="*/ 660400 w 6400800"/>
                <a:gd name="connsiteY1" fmla="*/ 1854200 h 5270500"/>
                <a:gd name="connsiteX2" fmla="*/ 685800 w 6400800"/>
                <a:gd name="connsiteY2" fmla="*/ 1422400 h 5270500"/>
                <a:gd name="connsiteX3" fmla="*/ 1651000 w 6400800"/>
                <a:gd name="connsiteY3" fmla="*/ 419100 h 5270500"/>
                <a:gd name="connsiteX4" fmla="*/ 2057400 w 6400800"/>
                <a:gd name="connsiteY4" fmla="*/ 0 h 5270500"/>
                <a:gd name="connsiteX5" fmla="*/ 4572000 w 6400800"/>
                <a:gd name="connsiteY5" fmla="*/ 0 h 5270500"/>
                <a:gd name="connsiteX6" fmla="*/ 4876800 w 6400800"/>
                <a:gd name="connsiteY6" fmla="*/ 101600 h 5270500"/>
                <a:gd name="connsiteX7" fmla="*/ 4597400 w 6400800"/>
                <a:gd name="connsiteY7" fmla="*/ 711200 h 5270500"/>
                <a:gd name="connsiteX8" fmla="*/ 3797300 w 6400800"/>
                <a:gd name="connsiteY8" fmla="*/ 1079500 h 5270500"/>
                <a:gd name="connsiteX9" fmla="*/ 6400800 w 6400800"/>
                <a:gd name="connsiteY9" fmla="*/ 3644900 h 5270500"/>
                <a:gd name="connsiteX10" fmla="*/ 3429000 w 6400800"/>
                <a:gd name="connsiteY10" fmla="*/ 5270500 h 5270500"/>
                <a:gd name="connsiteX11" fmla="*/ 0 w 6400800"/>
                <a:gd name="connsiteY11" fmla="*/ 2184400 h 5270500"/>
                <a:gd name="connsiteX0" fmla="*/ 12700 w 6400800"/>
                <a:gd name="connsiteY0" fmla="*/ 2209800 h 5270500"/>
                <a:gd name="connsiteX1" fmla="*/ 660400 w 6400800"/>
                <a:gd name="connsiteY1" fmla="*/ 1854200 h 5270500"/>
                <a:gd name="connsiteX2" fmla="*/ 685800 w 6400800"/>
                <a:gd name="connsiteY2" fmla="*/ 1422400 h 5270500"/>
                <a:gd name="connsiteX3" fmla="*/ 1651000 w 6400800"/>
                <a:gd name="connsiteY3" fmla="*/ 419100 h 5270500"/>
                <a:gd name="connsiteX4" fmla="*/ 2057400 w 6400800"/>
                <a:gd name="connsiteY4" fmla="*/ 0 h 5270500"/>
                <a:gd name="connsiteX5" fmla="*/ 4572000 w 6400800"/>
                <a:gd name="connsiteY5" fmla="*/ 0 h 5270500"/>
                <a:gd name="connsiteX6" fmla="*/ 4597400 w 6400800"/>
                <a:gd name="connsiteY6" fmla="*/ 711200 h 5270500"/>
                <a:gd name="connsiteX7" fmla="*/ 3797300 w 6400800"/>
                <a:gd name="connsiteY7" fmla="*/ 1079500 h 5270500"/>
                <a:gd name="connsiteX8" fmla="*/ 6400800 w 6400800"/>
                <a:gd name="connsiteY8" fmla="*/ 3644900 h 5270500"/>
                <a:gd name="connsiteX9" fmla="*/ 3429000 w 6400800"/>
                <a:gd name="connsiteY9" fmla="*/ 5270500 h 5270500"/>
                <a:gd name="connsiteX10" fmla="*/ 0 w 6400800"/>
                <a:gd name="connsiteY10" fmla="*/ 2184400 h 5270500"/>
                <a:gd name="connsiteX0" fmla="*/ 12700 w 6400800"/>
                <a:gd name="connsiteY0" fmla="*/ 2235200 h 5295900"/>
                <a:gd name="connsiteX1" fmla="*/ 660400 w 6400800"/>
                <a:gd name="connsiteY1" fmla="*/ 1879600 h 5295900"/>
                <a:gd name="connsiteX2" fmla="*/ 685800 w 6400800"/>
                <a:gd name="connsiteY2" fmla="*/ 1447800 h 5295900"/>
                <a:gd name="connsiteX3" fmla="*/ 1651000 w 6400800"/>
                <a:gd name="connsiteY3" fmla="*/ 444500 h 5295900"/>
                <a:gd name="connsiteX4" fmla="*/ 2057400 w 6400800"/>
                <a:gd name="connsiteY4" fmla="*/ 25400 h 5295900"/>
                <a:gd name="connsiteX5" fmla="*/ 4864100 w 6400800"/>
                <a:gd name="connsiteY5" fmla="*/ 0 h 5295900"/>
                <a:gd name="connsiteX6" fmla="*/ 4597400 w 6400800"/>
                <a:gd name="connsiteY6" fmla="*/ 736600 h 5295900"/>
                <a:gd name="connsiteX7" fmla="*/ 3797300 w 6400800"/>
                <a:gd name="connsiteY7" fmla="*/ 1104900 h 5295900"/>
                <a:gd name="connsiteX8" fmla="*/ 6400800 w 6400800"/>
                <a:gd name="connsiteY8" fmla="*/ 3670300 h 5295900"/>
                <a:gd name="connsiteX9" fmla="*/ 3429000 w 6400800"/>
                <a:gd name="connsiteY9" fmla="*/ 5295900 h 5295900"/>
                <a:gd name="connsiteX10" fmla="*/ 0 w 6400800"/>
                <a:gd name="connsiteY10" fmla="*/ 2209800 h 5295900"/>
                <a:gd name="connsiteX0" fmla="*/ 12700 w 6451600"/>
                <a:gd name="connsiteY0" fmla="*/ 2235200 h 5295900"/>
                <a:gd name="connsiteX1" fmla="*/ 660400 w 6451600"/>
                <a:gd name="connsiteY1" fmla="*/ 1879600 h 5295900"/>
                <a:gd name="connsiteX2" fmla="*/ 685800 w 6451600"/>
                <a:gd name="connsiteY2" fmla="*/ 1447800 h 5295900"/>
                <a:gd name="connsiteX3" fmla="*/ 1651000 w 6451600"/>
                <a:gd name="connsiteY3" fmla="*/ 444500 h 5295900"/>
                <a:gd name="connsiteX4" fmla="*/ 2057400 w 6451600"/>
                <a:gd name="connsiteY4" fmla="*/ 25400 h 5295900"/>
                <a:gd name="connsiteX5" fmla="*/ 4864100 w 6451600"/>
                <a:gd name="connsiteY5" fmla="*/ 0 h 5295900"/>
                <a:gd name="connsiteX6" fmla="*/ 4597400 w 6451600"/>
                <a:gd name="connsiteY6" fmla="*/ 736600 h 5295900"/>
                <a:gd name="connsiteX7" fmla="*/ 3797300 w 6451600"/>
                <a:gd name="connsiteY7" fmla="*/ 1104900 h 5295900"/>
                <a:gd name="connsiteX8" fmla="*/ 6451600 w 6451600"/>
                <a:gd name="connsiteY8" fmla="*/ 3708400 h 5295900"/>
                <a:gd name="connsiteX9" fmla="*/ 3429000 w 6451600"/>
                <a:gd name="connsiteY9" fmla="*/ 5295900 h 5295900"/>
                <a:gd name="connsiteX10" fmla="*/ 0 w 6451600"/>
                <a:gd name="connsiteY10" fmla="*/ 2209800 h 5295900"/>
                <a:gd name="connsiteX0" fmla="*/ 12700 w 6553200"/>
                <a:gd name="connsiteY0" fmla="*/ 2235200 h 5295900"/>
                <a:gd name="connsiteX1" fmla="*/ 660400 w 6553200"/>
                <a:gd name="connsiteY1" fmla="*/ 1879600 h 5295900"/>
                <a:gd name="connsiteX2" fmla="*/ 685800 w 6553200"/>
                <a:gd name="connsiteY2" fmla="*/ 1447800 h 5295900"/>
                <a:gd name="connsiteX3" fmla="*/ 1651000 w 6553200"/>
                <a:gd name="connsiteY3" fmla="*/ 444500 h 5295900"/>
                <a:gd name="connsiteX4" fmla="*/ 2057400 w 6553200"/>
                <a:gd name="connsiteY4" fmla="*/ 25400 h 5295900"/>
                <a:gd name="connsiteX5" fmla="*/ 4864100 w 6553200"/>
                <a:gd name="connsiteY5" fmla="*/ 0 h 5295900"/>
                <a:gd name="connsiteX6" fmla="*/ 4597400 w 6553200"/>
                <a:gd name="connsiteY6" fmla="*/ 736600 h 5295900"/>
                <a:gd name="connsiteX7" fmla="*/ 3797300 w 6553200"/>
                <a:gd name="connsiteY7" fmla="*/ 1104900 h 5295900"/>
                <a:gd name="connsiteX8" fmla="*/ 6553200 w 6553200"/>
                <a:gd name="connsiteY8" fmla="*/ 3657600 h 5295900"/>
                <a:gd name="connsiteX9" fmla="*/ 3429000 w 6553200"/>
                <a:gd name="connsiteY9" fmla="*/ 5295900 h 5295900"/>
                <a:gd name="connsiteX10" fmla="*/ 0 w 6553200"/>
                <a:gd name="connsiteY10" fmla="*/ 2209800 h 5295900"/>
                <a:gd name="connsiteX0" fmla="*/ 12700 w 6553200"/>
                <a:gd name="connsiteY0" fmla="*/ 2235200 h 5295900"/>
                <a:gd name="connsiteX1" fmla="*/ 660400 w 6553200"/>
                <a:gd name="connsiteY1" fmla="*/ 1879600 h 5295900"/>
                <a:gd name="connsiteX2" fmla="*/ 685800 w 6553200"/>
                <a:gd name="connsiteY2" fmla="*/ 1447800 h 5295900"/>
                <a:gd name="connsiteX3" fmla="*/ 1651000 w 6553200"/>
                <a:gd name="connsiteY3" fmla="*/ 444500 h 5295900"/>
                <a:gd name="connsiteX4" fmla="*/ 2057400 w 6553200"/>
                <a:gd name="connsiteY4" fmla="*/ 25400 h 5295900"/>
                <a:gd name="connsiteX5" fmla="*/ 4864100 w 6553200"/>
                <a:gd name="connsiteY5" fmla="*/ 0 h 5295900"/>
                <a:gd name="connsiteX6" fmla="*/ 4597400 w 6553200"/>
                <a:gd name="connsiteY6" fmla="*/ 736600 h 5295900"/>
                <a:gd name="connsiteX7" fmla="*/ 3797300 w 6553200"/>
                <a:gd name="connsiteY7" fmla="*/ 1104900 h 5295900"/>
                <a:gd name="connsiteX8" fmla="*/ 6553200 w 6553200"/>
                <a:gd name="connsiteY8" fmla="*/ 3657600 h 5295900"/>
                <a:gd name="connsiteX9" fmla="*/ 3429000 w 6553200"/>
                <a:gd name="connsiteY9" fmla="*/ 5295900 h 5295900"/>
                <a:gd name="connsiteX10" fmla="*/ 0 w 6553200"/>
                <a:gd name="connsiteY10" fmla="*/ 2209800 h 5295900"/>
                <a:gd name="connsiteX0" fmla="*/ 12700 w 6553200"/>
                <a:gd name="connsiteY0" fmla="*/ 2235200 h 5295900"/>
                <a:gd name="connsiteX1" fmla="*/ 660400 w 6553200"/>
                <a:gd name="connsiteY1" fmla="*/ 1879600 h 5295900"/>
                <a:gd name="connsiteX2" fmla="*/ 685800 w 6553200"/>
                <a:gd name="connsiteY2" fmla="*/ 1447800 h 5295900"/>
                <a:gd name="connsiteX3" fmla="*/ 1651000 w 6553200"/>
                <a:gd name="connsiteY3" fmla="*/ 444500 h 5295900"/>
                <a:gd name="connsiteX4" fmla="*/ 2057400 w 6553200"/>
                <a:gd name="connsiteY4" fmla="*/ 25400 h 5295900"/>
                <a:gd name="connsiteX5" fmla="*/ 4864100 w 6553200"/>
                <a:gd name="connsiteY5" fmla="*/ 0 h 5295900"/>
                <a:gd name="connsiteX6" fmla="*/ 4597400 w 6553200"/>
                <a:gd name="connsiteY6" fmla="*/ 736600 h 5295900"/>
                <a:gd name="connsiteX7" fmla="*/ 3797300 w 6553200"/>
                <a:gd name="connsiteY7" fmla="*/ 1104900 h 5295900"/>
                <a:gd name="connsiteX8" fmla="*/ 6553200 w 6553200"/>
                <a:gd name="connsiteY8" fmla="*/ 3657600 h 5295900"/>
                <a:gd name="connsiteX9" fmla="*/ 3429000 w 6553200"/>
                <a:gd name="connsiteY9" fmla="*/ 5295900 h 5295900"/>
                <a:gd name="connsiteX10" fmla="*/ 0 w 6553200"/>
                <a:gd name="connsiteY10" fmla="*/ 2209800 h 5295900"/>
                <a:gd name="connsiteX0" fmla="*/ 12700 w 6553200"/>
                <a:gd name="connsiteY0" fmla="*/ 2235200 h 5295900"/>
                <a:gd name="connsiteX1" fmla="*/ 660400 w 6553200"/>
                <a:gd name="connsiteY1" fmla="*/ 1879600 h 5295900"/>
                <a:gd name="connsiteX2" fmla="*/ 685800 w 6553200"/>
                <a:gd name="connsiteY2" fmla="*/ 1447800 h 5295900"/>
                <a:gd name="connsiteX3" fmla="*/ 1651000 w 6553200"/>
                <a:gd name="connsiteY3" fmla="*/ 444500 h 5295900"/>
                <a:gd name="connsiteX4" fmla="*/ 2057400 w 6553200"/>
                <a:gd name="connsiteY4" fmla="*/ 25400 h 5295900"/>
                <a:gd name="connsiteX5" fmla="*/ 4864100 w 6553200"/>
                <a:gd name="connsiteY5" fmla="*/ 0 h 5295900"/>
                <a:gd name="connsiteX6" fmla="*/ 4597400 w 6553200"/>
                <a:gd name="connsiteY6" fmla="*/ 736600 h 5295900"/>
                <a:gd name="connsiteX7" fmla="*/ 3797300 w 6553200"/>
                <a:gd name="connsiteY7" fmla="*/ 1104900 h 5295900"/>
                <a:gd name="connsiteX8" fmla="*/ 6553200 w 6553200"/>
                <a:gd name="connsiteY8" fmla="*/ 3657600 h 5295900"/>
                <a:gd name="connsiteX9" fmla="*/ 3429000 w 6553200"/>
                <a:gd name="connsiteY9" fmla="*/ 5295900 h 5295900"/>
                <a:gd name="connsiteX10" fmla="*/ 0 w 6553200"/>
                <a:gd name="connsiteY10" fmla="*/ 2209800 h 5295900"/>
                <a:gd name="connsiteX0" fmla="*/ 12700 w 6553200"/>
                <a:gd name="connsiteY0" fmla="*/ 2235200 h 5295900"/>
                <a:gd name="connsiteX1" fmla="*/ 660400 w 6553200"/>
                <a:gd name="connsiteY1" fmla="*/ 1879600 h 5295900"/>
                <a:gd name="connsiteX2" fmla="*/ 685800 w 6553200"/>
                <a:gd name="connsiteY2" fmla="*/ 1447800 h 5295900"/>
                <a:gd name="connsiteX3" fmla="*/ 1651000 w 6553200"/>
                <a:gd name="connsiteY3" fmla="*/ 444500 h 5295900"/>
                <a:gd name="connsiteX4" fmla="*/ 2057400 w 6553200"/>
                <a:gd name="connsiteY4" fmla="*/ 25400 h 5295900"/>
                <a:gd name="connsiteX5" fmla="*/ 4864100 w 6553200"/>
                <a:gd name="connsiteY5" fmla="*/ 0 h 5295900"/>
                <a:gd name="connsiteX6" fmla="*/ 4597400 w 6553200"/>
                <a:gd name="connsiteY6" fmla="*/ 736600 h 5295900"/>
                <a:gd name="connsiteX7" fmla="*/ 3797300 w 6553200"/>
                <a:gd name="connsiteY7" fmla="*/ 1104900 h 5295900"/>
                <a:gd name="connsiteX8" fmla="*/ 6553200 w 6553200"/>
                <a:gd name="connsiteY8" fmla="*/ 3657600 h 5295900"/>
                <a:gd name="connsiteX9" fmla="*/ 3429000 w 6553200"/>
                <a:gd name="connsiteY9" fmla="*/ 5295900 h 5295900"/>
                <a:gd name="connsiteX10" fmla="*/ 0 w 6553200"/>
                <a:gd name="connsiteY10" fmla="*/ 2209800 h 5295900"/>
                <a:gd name="connsiteX0" fmla="*/ 12700 w 6591300"/>
                <a:gd name="connsiteY0" fmla="*/ 2235200 h 5295900"/>
                <a:gd name="connsiteX1" fmla="*/ 660400 w 6591300"/>
                <a:gd name="connsiteY1" fmla="*/ 1879600 h 5295900"/>
                <a:gd name="connsiteX2" fmla="*/ 685800 w 6591300"/>
                <a:gd name="connsiteY2" fmla="*/ 1447800 h 5295900"/>
                <a:gd name="connsiteX3" fmla="*/ 1651000 w 6591300"/>
                <a:gd name="connsiteY3" fmla="*/ 444500 h 5295900"/>
                <a:gd name="connsiteX4" fmla="*/ 2057400 w 6591300"/>
                <a:gd name="connsiteY4" fmla="*/ 25400 h 5295900"/>
                <a:gd name="connsiteX5" fmla="*/ 4864100 w 6591300"/>
                <a:gd name="connsiteY5" fmla="*/ 0 h 5295900"/>
                <a:gd name="connsiteX6" fmla="*/ 4597400 w 6591300"/>
                <a:gd name="connsiteY6" fmla="*/ 736600 h 5295900"/>
                <a:gd name="connsiteX7" fmla="*/ 3797300 w 6591300"/>
                <a:gd name="connsiteY7" fmla="*/ 1104900 h 5295900"/>
                <a:gd name="connsiteX8" fmla="*/ 6591300 w 6591300"/>
                <a:gd name="connsiteY8" fmla="*/ 3708400 h 5295900"/>
                <a:gd name="connsiteX9" fmla="*/ 3429000 w 6591300"/>
                <a:gd name="connsiteY9" fmla="*/ 5295900 h 5295900"/>
                <a:gd name="connsiteX10" fmla="*/ 0 w 6591300"/>
                <a:gd name="connsiteY10" fmla="*/ 2209800 h 5295900"/>
                <a:gd name="connsiteX0" fmla="*/ 12700 w 6591300"/>
                <a:gd name="connsiteY0" fmla="*/ 2235200 h 5295900"/>
                <a:gd name="connsiteX1" fmla="*/ 660400 w 6591300"/>
                <a:gd name="connsiteY1" fmla="*/ 1879600 h 5295900"/>
                <a:gd name="connsiteX2" fmla="*/ 685800 w 6591300"/>
                <a:gd name="connsiteY2" fmla="*/ 1447800 h 5295900"/>
                <a:gd name="connsiteX3" fmla="*/ 1536700 w 6591300"/>
                <a:gd name="connsiteY3" fmla="*/ 330200 h 5295900"/>
                <a:gd name="connsiteX4" fmla="*/ 2057400 w 6591300"/>
                <a:gd name="connsiteY4" fmla="*/ 25400 h 5295900"/>
                <a:gd name="connsiteX5" fmla="*/ 4864100 w 6591300"/>
                <a:gd name="connsiteY5" fmla="*/ 0 h 5295900"/>
                <a:gd name="connsiteX6" fmla="*/ 4597400 w 6591300"/>
                <a:gd name="connsiteY6" fmla="*/ 736600 h 5295900"/>
                <a:gd name="connsiteX7" fmla="*/ 3797300 w 6591300"/>
                <a:gd name="connsiteY7" fmla="*/ 1104900 h 5295900"/>
                <a:gd name="connsiteX8" fmla="*/ 6591300 w 6591300"/>
                <a:gd name="connsiteY8" fmla="*/ 3708400 h 5295900"/>
                <a:gd name="connsiteX9" fmla="*/ 3429000 w 6591300"/>
                <a:gd name="connsiteY9" fmla="*/ 5295900 h 5295900"/>
                <a:gd name="connsiteX10" fmla="*/ 0 w 6591300"/>
                <a:gd name="connsiteY10" fmla="*/ 2209800 h 5295900"/>
                <a:gd name="connsiteX0" fmla="*/ 12700 w 6591300"/>
                <a:gd name="connsiteY0" fmla="*/ 2235200 h 5295900"/>
                <a:gd name="connsiteX1" fmla="*/ 660400 w 6591300"/>
                <a:gd name="connsiteY1" fmla="*/ 1879600 h 5295900"/>
                <a:gd name="connsiteX2" fmla="*/ 685800 w 6591300"/>
                <a:gd name="connsiteY2" fmla="*/ 1447800 h 5295900"/>
                <a:gd name="connsiteX3" fmla="*/ 1536700 w 6591300"/>
                <a:gd name="connsiteY3" fmla="*/ 330200 h 5295900"/>
                <a:gd name="connsiteX4" fmla="*/ 2057400 w 6591300"/>
                <a:gd name="connsiteY4" fmla="*/ 25400 h 5295900"/>
                <a:gd name="connsiteX5" fmla="*/ 4864100 w 6591300"/>
                <a:gd name="connsiteY5" fmla="*/ 0 h 5295900"/>
                <a:gd name="connsiteX6" fmla="*/ 4597400 w 6591300"/>
                <a:gd name="connsiteY6" fmla="*/ 736600 h 5295900"/>
                <a:gd name="connsiteX7" fmla="*/ 3797300 w 6591300"/>
                <a:gd name="connsiteY7" fmla="*/ 1104900 h 5295900"/>
                <a:gd name="connsiteX8" fmla="*/ 6591300 w 6591300"/>
                <a:gd name="connsiteY8" fmla="*/ 3708400 h 5295900"/>
                <a:gd name="connsiteX9" fmla="*/ 3429000 w 6591300"/>
                <a:gd name="connsiteY9" fmla="*/ 5295900 h 5295900"/>
                <a:gd name="connsiteX10" fmla="*/ 0 w 6591300"/>
                <a:gd name="connsiteY10" fmla="*/ 2209800 h 5295900"/>
                <a:gd name="connsiteX0" fmla="*/ 12700 w 6591300"/>
                <a:gd name="connsiteY0" fmla="*/ 2235200 h 5295900"/>
                <a:gd name="connsiteX1" fmla="*/ 660400 w 6591300"/>
                <a:gd name="connsiteY1" fmla="*/ 1879600 h 5295900"/>
                <a:gd name="connsiteX2" fmla="*/ 685800 w 6591300"/>
                <a:gd name="connsiteY2" fmla="*/ 1447800 h 5295900"/>
                <a:gd name="connsiteX3" fmla="*/ 1536700 w 6591300"/>
                <a:gd name="connsiteY3" fmla="*/ 330200 h 5295900"/>
                <a:gd name="connsiteX4" fmla="*/ 2057400 w 6591300"/>
                <a:gd name="connsiteY4" fmla="*/ 25400 h 5295900"/>
                <a:gd name="connsiteX5" fmla="*/ 4864100 w 6591300"/>
                <a:gd name="connsiteY5" fmla="*/ 0 h 5295900"/>
                <a:gd name="connsiteX6" fmla="*/ 4597400 w 6591300"/>
                <a:gd name="connsiteY6" fmla="*/ 736600 h 5295900"/>
                <a:gd name="connsiteX7" fmla="*/ 3797300 w 6591300"/>
                <a:gd name="connsiteY7" fmla="*/ 1104900 h 5295900"/>
                <a:gd name="connsiteX8" fmla="*/ 6591300 w 6591300"/>
                <a:gd name="connsiteY8" fmla="*/ 3708400 h 5295900"/>
                <a:gd name="connsiteX9" fmla="*/ 3429000 w 6591300"/>
                <a:gd name="connsiteY9" fmla="*/ 5295900 h 5295900"/>
                <a:gd name="connsiteX10" fmla="*/ 0 w 6591300"/>
                <a:gd name="connsiteY10" fmla="*/ 2209800 h 5295900"/>
                <a:gd name="connsiteX0" fmla="*/ 12700 w 6591300"/>
                <a:gd name="connsiteY0" fmla="*/ 2235200 h 5295900"/>
                <a:gd name="connsiteX1" fmla="*/ 660400 w 6591300"/>
                <a:gd name="connsiteY1" fmla="*/ 1879600 h 5295900"/>
                <a:gd name="connsiteX2" fmla="*/ 685800 w 6591300"/>
                <a:gd name="connsiteY2" fmla="*/ 1447800 h 5295900"/>
                <a:gd name="connsiteX3" fmla="*/ 1485900 w 6591300"/>
                <a:gd name="connsiteY3" fmla="*/ 304800 h 5295900"/>
                <a:gd name="connsiteX4" fmla="*/ 2057400 w 6591300"/>
                <a:gd name="connsiteY4" fmla="*/ 25400 h 5295900"/>
                <a:gd name="connsiteX5" fmla="*/ 4864100 w 6591300"/>
                <a:gd name="connsiteY5" fmla="*/ 0 h 5295900"/>
                <a:gd name="connsiteX6" fmla="*/ 4597400 w 6591300"/>
                <a:gd name="connsiteY6" fmla="*/ 736600 h 5295900"/>
                <a:gd name="connsiteX7" fmla="*/ 3797300 w 6591300"/>
                <a:gd name="connsiteY7" fmla="*/ 1104900 h 5295900"/>
                <a:gd name="connsiteX8" fmla="*/ 6591300 w 6591300"/>
                <a:gd name="connsiteY8" fmla="*/ 3708400 h 5295900"/>
                <a:gd name="connsiteX9" fmla="*/ 3429000 w 6591300"/>
                <a:gd name="connsiteY9" fmla="*/ 5295900 h 5295900"/>
                <a:gd name="connsiteX10" fmla="*/ 0 w 6591300"/>
                <a:gd name="connsiteY10" fmla="*/ 2209800 h 5295900"/>
                <a:gd name="connsiteX0" fmla="*/ 12700 w 6591300"/>
                <a:gd name="connsiteY0" fmla="*/ 2235200 h 5295900"/>
                <a:gd name="connsiteX1" fmla="*/ 660400 w 6591300"/>
                <a:gd name="connsiteY1" fmla="*/ 1879600 h 5295900"/>
                <a:gd name="connsiteX2" fmla="*/ 685800 w 6591300"/>
                <a:gd name="connsiteY2" fmla="*/ 1447800 h 5295900"/>
                <a:gd name="connsiteX3" fmla="*/ 1079500 w 6591300"/>
                <a:gd name="connsiteY3" fmla="*/ 850900 h 5295900"/>
                <a:gd name="connsiteX4" fmla="*/ 1485900 w 6591300"/>
                <a:gd name="connsiteY4" fmla="*/ 304800 h 5295900"/>
                <a:gd name="connsiteX5" fmla="*/ 2057400 w 6591300"/>
                <a:gd name="connsiteY5" fmla="*/ 25400 h 5295900"/>
                <a:gd name="connsiteX6" fmla="*/ 4864100 w 6591300"/>
                <a:gd name="connsiteY6" fmla="*/ 0 h 5295900"/>
                <a:gd name="connsiteX7" fmla="*/ 4597400 w 6591300"/>
                <a:gd name="connsiteY7" fmla="*/ 736600 h 5295900"/>
                <a:gd name="connsiteX8" fmla="*/ 3797300 w 6591300"/>
                <a:gd name="connsiteY8" fmla="*/ 1104900 h 5295900"/>
                <a:gd name="connsiteX9" fmla="*/ 6591300 w 6591300"/>
                <a:gd name="connsiteY9" fmla="*/ 3708400 h 5295900"/>
                <a:gd name="connsiteX10" fmla="*/ 3429000 w 6591300"/>
                <a:gd name="connsiteY10" fmla="*/ 5295900 h 5295900"/>
                <a:gd name="connsiteX11" fmla="*/ 0 w 6591300"/>
                <a:gd name="connsiteY11" fmla="*/ 2209800 h 5295900"/>
                <a:gd name="connsiteX0" fmla="*/ 12700 w 6591300"/>
                <a:gd name="connsiteY0" fmla="*/ 2235200 h 5295900"/>
                <a:gd name="connsiteX1" fmla="*/ 660400 w 6591300"/>
                <a:gd name="connsiteY1" fmla="*/ 1879600 h 5295900"/>
                <a:gd name="connsiteX2" fmla="*/ 685800 w 6591300"/>
                <a:gd name="connsiteY2" fmla="*/ 1447800 h 5295900"/>
                <a:gd name="connsiteX3" fmla="*/ 1079500 w 6591300"/>
                <a:gd name="connsiteY3" fmla="*/ 850900 h 5295900"/>
                <a:gd name="connsiteX4" fmla="*/ 1092200 w 6591300"/>
                <a:gd name="connsiteY4" fmla="*/ 863600 h 5295900"/>
                <a:gd name="connsiteX5" fmla="*/ 1485900 w 6591300"/>
                <a:gd name="connsiteY5" fmla="*/ 304800 h 5295900"/>
                <a:gd name="connsiteX6" fmla="*/ 2057400 w 6591300"/>
                <a:gd name="connsiteY6" fmla="*/ 25400 h 5295900"/>
                <a:gd name="connsiteX7" fmla="*/ 4864100 w 6591300"/>
                <a:gd name="connsiteY7" fmla="*/ 0 h 5295900"/>
                <a:gd name="connsiteX8" fmla="*/ 4597400 w 6591300"/>
                <a:gd name="connsiteY8" fmla="*/ 736600 h 5295900"/>
                <a:gd name="connsiteX9" fmla="*/ 3797300 w 6591300"/>
                <a:gd name="connsiteY9" fmla="*/ 1104900 h 5295900"/>
                <a:gd name="connsiteX10" fmla="*/ 6591300 w 6591300"/>
                <a:gd name="connsiteY10" fmla="*/ 3708400 h 5295900"/>
                <a:gd name="connsiteX11" fmla="*/ 3429000 w 6591300"/>
                <a:gd name="connsiteY11" fmla="*/ 5295900 h 5295900"/>
                <a:gd name="connsiteX12" fmla="*/ 0 w 6591300"/>
                <a:gd name="connsiteY12" fmla="*/ 2209800 h 5295900"/>
                <a:gd name="connsiteX0" fmla="*/ 12700 w 6591300"/>
                <a:gd name="connsiteY0" fmla="*/ 2235200 h 5295900"/>
                <a:gd name="connsiteX1" fmla="*/ 660400 w 6591300"/>
                <a:gd name="connsiteY1" fmla="*/ 1879600 h 5295900"/>
                <a:gd name="connsiteX2" fmla="*/ 685800 w 6591300"/>
                <a:gd name="connsiteY2" fmla="*/ 1447800 h 5295900"/>
                <a:gd name="connsiteX3" fmla="*/ 1079500 w 6591300"/>
                <a:gd name="connsiteY3" fmla="*/ 850900 h 5295900"/>
                <a:gd name="connsiteX4" fmla="*/ 1244600 w 6591300"/>
                <a:gd name="connsiteY4" fmla="*/ 990600 h 5295900"/>
                <a:gd name="connsiteX5" fmla="*/ 1485900 w 6591300"/>
                <a:gd name="connsiteY5" fmla="*/ 304800 h 5295900"/>
                <a:gd name="connsiteX6" fmla="*/ 2057400 w 6591300"/>
                <a:gd name="connsiteY6" fmla="*/ 25400 h 5295900"/>
                <a:gd name="connsiteX7" fmla="*/ 4864100 w 6591300"/>
                <a:gd name="connsiteY7" fmla="*/ 0 h 5295900"/>
                <a:gd name="connsiteX8" fmla="*/ 4597400 w 6591300"/>
                <a:gd name="connsiteY8" fmla="*/ 736600 h 5295900"/>
                <a:gd name="connsiteX9" fmla="*/ 3797300 w 6591300"/>
                <a:gd name="connsiteY9" fmla="*/ 1104900 h 5295900"/>
                <a:gd name="connsiteX10" fmla="*/ 6591300 w 6591300"/>
                <a:gd name="connsiteY10" fmla="*/ 3708400 h 5295900"/>
                <a:gd name="connsiteX11" fmla="*/ 3429000 w 6591300"/>
                <a:gd name="connsiteY11" fmla="*/ 5295900 h 5295900"/>
                <a:gd name="connsiteX12" fmla="*/ 0 w 6591300"/>
                <a:gd name="connsiteY12" fmla="*/ 2209800 h 5295900"/>
                <a:gd name="connsiteX0" fmla="*/ 12700 w 6591300"/>
                <a:gd name="connsiteY0" fmla="*/ 2235200 h 5295900"/>
                <a:gd name="connsiteX1" fmla="*/ 660400 w 6591300"/>
                <a:gd name="connsiteY1" fmla="*/ 1879600 h 5295900"/>
                <a:gd name="connsiteX2" fmla="*/ 685800 w 6591300"/>
                <a:gd name="connsiteY2" fmla="*/ 1447800 h 5295900"/>
                <a:gd name="connsiteX3" fmla="*/ 1079500 w 6591300"/>
                <a:gd name="connsiteY3" fmla="*/ 850900 h 5295900"/>
                <a:gd name="connsiteX4" fmla="*/ 1485900 w 6591300"/>
                <a:gd name="connsiteY4" fmla="*/ 304800 h 5295900"/>
                <a:gd name="connsiteX5" fmla="*/ 2057400 w 6591300"/>
                <a:gd name="connsiteY5" fmla="*/ 25400 h 5295900"/>
                <a:gd name="connsiteX6" fmla="*/ 4864100 w 6591300"/>
                <a:gd name="connsiteY6" fmla="*/ 0 h 5295900"/>
                <a:gd name="connsiteX7" fmla="*/ 4597400 w 6591300"/>
                <a:gd name="connsiteY7" fmla="*/ 736600 h 5295900"/>
                <a:gd name="connsiteX8" fmla="*/ 3797300 w 6591300"/>
                <a:gd name="connsiteY8" fmla="*/ 1104900 h 5295900"/>
                <a:gd name="connsiteX9" fmla="*/ 6591300 w 6591300"/>
                <a:gd name="connsiteY9" fmla="*/ 3708400 h 5295900"/>
                <a:gd name="connsiteX10" fmla="*/ 3429000 w 6591300"/>
                <a:gd name="connsiteY10" fmla="*/ 5295900 h 5295900"/>
                <a:gd name="connsiteX11" fmla="*/ 0 w 6591300"/>
                <a:gd name="connsiteY11" fmla="*/ 2209800 h 5295900"/>
                <a:gd name="connsiteX0" fmla="*/ 12700 w 6591300"/>
                <a:gd name="connsiteY0" fmla="*/ 2235200 h 5295900"/>
                <a:gd name="connsiteX1" fmla="*/ 660400 w 6591300"/>
                <a:gd name="connsiteY1" fmla="*/ 1879600 h 5295900"/>
                <a:gd name="connsiteX2" fmla="*/ 685800 w 6591300"/>
                <a:gd name="connsiteY2" fmla="*/ 1447800 h 5295900"/>
                <a:gd name="connsiteX3" fmla="*/ 1244600 w 6591300"/>
                <a:gd name="connsiteY3" fmla="*/ 927100 h 5295900"/>
                <a:gd name="connsiteX4" fmla="*/ 1485900 w 6591300"/>
                <a:gd name="connsiteY4" fmla="*/ 304800 h 5295900"/>
                <a:gd name="connsiteX5" fmla="*/ 2057400 w 6591300"/>
                <a:gd name="connsiteY5" fmla="*/ 25400 h 5295900"/>
                <a:gd name="connsiteX6" fmla="*/ 4864100 w 6591300"/>
                <a:gd name="connsiteY6" fmla="*/ 0 h 5295900"/>
                <a:gd name="connsiteX7" fmla="*/ 4597400 w 6591300"/>
                <a:gd name="connsiteY7" fmla="*/ 736600 h 5295900"/>
                <a:gd name="connsiteX8" fmla="*/ 3797300 w 6591300"/>
                <a:gd name="connsiteY8" fmla="*/ 1104900 h 5295900"/>
                <a:gd name="connsiteX9" fmla="*/ 6591300 w 6591300"/>
                <a:gd name="connsiteY9" fmla="*/ 3708400 h 5295900"/>
                <a:gd name="connsiteX10" fmla="*/ 3429000 w 6591300"/>
                <a:gd name="connsiteY10" fmla="*/ 5295900 h 5295900"/>
                <a:gd name="connsiteX11" fmla="*/ 0 w 6591300"/>
                <a:gd name="connsiteY11" fmla="*/ 2209800 h 5295900"/>
                <a:gd name="connsiteX0" fmla="*/ 12700 w 6591300"/>
                <a:gd name="connsiteY0" fmla="*/ 2235200 h 5295900"/>
                <a:gd name="connsiteX1" fmla="*/ 660400 w 6591300"/>
                <a:gd name="connsiteY1" fmla="*/ 1879600 h 5295900"/>
                <a:gd name="connsiteX2" fmla="*/ 685800 w 6591300"/>
                <a:gd name="connsiteY2" fmla="*/ 1447800 h 5295900"/>
                <a:gd name="connsiteX3" fmla="*/ 1244600 w 6591300"/>
                <a:gd name="connsiteY3" fmla="*/ 927100 h 5295900"/>
                <a:gd name="connsiteX4" fmla="*/ 1485900 w 6591300"/>
                <a:gd name="connsiteY4" fmla="*/ 304800 h 5295900"/>
                <a:gd name="connsiteX5" fmla="*/ 2057400 w 6591300"/>
                <a:gd name="connsiteY5" fmla="*/ 25400 h 5295900"/>
                <a:gd name="connsiteX6" fmla="*/ 4864100 w 6591300"/>
                <a:gd name="connsiteY6" fmla="*/ 0 h 5295900"/>
                <a:gd name="connsiteX7" fmla="*/ 4597400 w 6591300"/>
                <a:gd name="connsiteY7" fmla="*/ 736600 h 5295900"/>
                <a:gd name="connsiteX8" fmla="*/ 3797300 w 6591300"/>
                <a:gd name="connsiteY8" fmla="*/ 1104900 h 5295900"/>
                <a:gd name="connsiteX9" fmla="*/ 6591300 w 6591300"/>
                <a:gd name="connsiteY9" fmla="*/ 3708400 h 5295900"/>
                <a:gd name="connsiteX10" fmla="*/ 3390900 w 6591300"/>
                <a:gd name="connsiteY10" fmla="*/ 5295900 h 5295900"/>
                <a:gd name="connsiteX11" fmla="*/ 0 w 6591300"/>
                <a:gd name="connsiteY11" fmla="*/ 2209800 h 5295900"/>
                <a:gd name="connsiteX0" fmla="*/ 12700 w 6591300"/>
                <a:gd name="connsiteY0" fmla="*/ 2235200 h 5295900"/>
                <a:gd name="connsiteX1" fmla="*/ 660400 w 6591300"/>
                <a:gd name="connsiteY1" fmla="*/ 1879600 h 5295900"/>
                <a:gd name="connsiteX2" fmla="*/ 685800 w 6591300"/>
                <a:gd name="connsiteY2" fmla="*/ 1447800 h 5295900"/>
                <a:gd name="connsiteX3" fmla="*/ 1244600 w 6591300"/>
                <a:gd name="connsiteY3" fmla="*/ 927100 h 5295900"/>
                <a:gd name="connsiteX4" fmla="*/ 1485900 w 6591300"/>
                <a:gd name="connsiteY4" fmla="*/ 304800 h 5295900"/>
                <a:gd name="connsiteX5" fmla="*/ 2057400 w 6591300"/>
                <a:gd name="connsiteY5" fmla="*/ 25400 h 5295900"/>
                <a:gd name="connsiteX6" fmla="*/ 4864100 w 6591300"/>
                <a:gd name="connsiteY6" fmla="*/ 0 h 5295900"/>
                <a:gd name="connsiteX7" fmla="*/ 4597400 w 6591300"/>
                <a:gd name="connsiteY7" fmla="*/ 736600 h 5295900"/>
                <a:gd name="connsiteX8" fmla="*/ 3797300 w 6591300"/>
                <a:gd name="connsiteY8" fmla="*/ 1104900 h 5295900"/>
                <a:gd name="connsiteX9" fmla="*/ 6591300 w 6591300"/>
                <a:gd name="connsiteY9" fmla="*/ 3708400 h 5295900"/>
                <a:gd name="connsiteX10" fmla="*/ 3390900 w 6591300"/>
                <a:gd name="connsiteY10" fmla="*/ 5295900 h 5295900"/>
                <a:gd name="connsiteX11" fmla="*/ 0 w 6591300"/>
                <a:gd name="connsiteY11" fmla="*/ 2209800 h 5295900"/>
                <a:gd name="connsiteX0" fmla="*/ 12700 w 6591300"/>
                <a:gd name="connsiteY0" fmla="*/ 2235200 h 5295900"/>
                <a:gd name="connsiteX1" fmla="*/ 660400 w 6591300"/>
                <a:gd name="connsiteY1" fmla="*/ 1879600 h 5295900"/>
                <a:gd name="connsiteX2" fmla="*/ 685800 w 6591300"/>
                <a:gd name="connsiteY2" fmla="*/ 1447800 h 5295900"/>
                <a:gd name="connsiteX3" fmla="*/ 1244600 w 6591300"/>
                <a:gd name="connsiteY3" fmla="*/ 927100 h 5295900"/>
                <a:gd name="connsiteX4" fmla="*/ 1485900 w 6591300"/>
                <a:gd name="connsiteY4" fmla="*/ 304800 h 5295900"/>
                <a:gd name="connsiteX5" fmla="*/ 2057400 w 6591300"/>
                <a:gd name="connsiteY5" fmla="*/ 25400 h 5295900"/>
                <a:gd name="connsiteX6" fmla="*/ 4864100 w 6591300"/>
                <a:gd name="connsiteY6" fmla="*/ 0 h 5295900"/>
                <a:gd name="connsiteX7" fmla="*/ 4597400 w 6591300"/>
                <a:gd name="connsiteY7" fmla="*/ 736600 h 5295900"/>
                <a:gd name="connsiteX8" fmla="*/ 3797300 w 6591300"/>
                <a:gd name="connsiteY8" fmla="*/ 1104900 h 5295900"/>
                <a:gd name="connsiteX9" fmla="*/ 6591300 w 6591300"/>
                <a:gd name="connsiteY9" fmla="*/ 3708400 h 5295900"/>
                <a:gd name="connsiteX10" fmla="*/ 3390900 w 6591300"/>
                <a:gd name="connsiteY10" fmla="*/ 5295900 h 5295900"/>
                <a:gd name="connsiteX11" fmla="*/ 0 w 6591300"/>
                <a:gd name="connsiteY11" fmla="*/ 2209800 h 529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91300" h="5295900">
                  <a:moveTo>
                    <a:pt x="12700" y="2235200"/>
                  </a:moveTo>
                  <a:lnTo>
                    <a:pt x="660400" y="1879600"/>
                  </a:lnTo>
                  <a:lnTo>
                    <a:pt x="685800" y="1447800"/>
                  </a:lnTo>
                  <a:cubicBezTo>
                    <a:pt x="755650" y="1276350"/>
                    <a:pt x="1111250" y="1117600"/>
                    <a:pt x="1244600" y="927100"/>
                  </a:cubicBezTo>
                  <a:cubicBezTo>
                    <a:pt x="1377950" y="736600"/>
                    <a:pt x="1350433" y="455083"/>
                    <a:pt x="1485900" y="304800"/>
                  </a:cubicBezTo>
                  <a:cubicBezTo>
                    <a:pt x="1621367" y="154517"/>
                    <a:pt x="1883833" y="127000"/>
                    <a:pt x="2057400" y="25400"/>
                  </a:cubicBezTo>
                  <a:lnTo>
                    <a:pt x="4864100" y="0"/>
                  </a:lnTo>
                  <a:lnTo>
                    <a:pt x="4597400" y="736600"/>
                  </a:lnTo>
                  <a:lnTo>
                    <a:pt x="3797300" y="1104900"/>
                  </a:lnTo>
                  <a:cubicBezTo>
                    <a:pt x="4715933" y="1955800"/>
                    <a:pt x="6256867" y="3429000"/>
                    <a:pt x="6591300" y="3708400"/>
                  </a:cubicBezTo>
                  <a:cubicBezTo>
                    <a:pt x="6426200" y="3771900"/>
                    <a:pt x="3797300" y="5105400"/>
                    <a:pt x="3390900" y="5295900"/>
                  </a:cubicBezTo>
                  <a:cubicBezTo>
                    <a:pt x="3060700" y="5003800"/>
                    <a:pt x="1130300" y="3238500"/>
                    <a:pt x="0" y="2209800"/>
                  </a:cubicBezTo>
                </a:path>
              </a:pathLst>
            </a:custGeom>
            <a:noFill/>
            <a:ln w="57150" cmpd="sng">
              <a:solidFill>
                <a:srgbClr val="EBBF22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9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68" name="Connecteur droit 67"/>
            <p:cNvCxnSpPr/>
            <p:nvPr/>
          </p:nvCxnSpPr>
          <p:spPr bwMode="auto">
            <a:xfrm>
              <a:off x="3203675" y="1150575"/>
              <a:ext cx="144000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Connecteur droit 68"/>
            <p:cNvCxnSpPr/>
            <p:nvPr/>
          </p:nvCxnSpPr>
          <p:spPr bwMode="auto">
            <a:xfrm>
              <a:off x="3552925" y="1150575"/>
              <a:ext cx="144000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Connecteur droit 69"/>
            <p:cNvCxnSpPr/>
            <p:nvPr/>
          </p:nvCxnSpPr>
          <p:spPr bwMode="auto">
            <a:xfrm>
              <a:off x="3902175" y="1150575"/>
              <a:ext cx="144000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Connecteur droit 70"/>
            <p:cNvCxnSpPr/>
            <p:nvPr/>
          </p:nvCxnSpPr>
          <p:spPr bwMode="auto">
            <a:xfrm>
              <a:off x="4232375" y="1143811"/>
              <a:ext cx="144000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" name="Connecteur droit 71"/>
            <p:cNvCxnSpPr/>
            <p:nvPr/>
          </p:nvCxnSpPr>
          <p:spPr bwMode="auto">
            <a:xfrm>
              <a:off x="4581625" y="1143811"/>
              <a:ext cx="144000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Connecteur droit 72"/>
            <p:cNvCxnSpPr/>
            <p:nvPr/>
          </p:nvCxnSpPr>
          <p:spPr bwMode="auto">
            <a:xfrm>
              <a:off x="4930875" y="1143811"/>
              <a:ext cx="144000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" name="Connecteur droit 73"/>
            <p:cNvCxnSpPr/>
            <p:nvPr/>
          </p:nvCxnSpPr>
          <p:spPr bwMode="auto">
            <a:xfrm>
              <a:off x="5286475" y="1137046"/>
              <a:ext cx="144000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" name="Connecteur droit 74"/>
            <p:cNvCxnSpPr/>
            <p:nvPr/>
          </p:nvCxnSpPr>
          <p:spPr bwMode="auto">
            <a:xfrm>
              <a:off x="5635725" y="1137046"/>
              <a:ext cx="144000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6" name="Rectangle 2"/>
          <p:cNvSpPr txBox="1">
            <a:spLocks noChangeArrowheads="1"/>
          </p:cNvSpPr>
          <p:nvPr/>
        </p:nvSpPr>
        <p:spPr bwMode="auto">
          <a:xfrm rot="19920003">
            <a:off x="2271001" y="1582054"/>
            <a:ext cx="4743128" cy="444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fr-FR" b="1" dirty="0">
                <a:solidFill>
                  <a:srgbClr val="9F0D41"/>
                </a:solidFill>
                <a:effectLst>
                  <a:outerShdw blurRad="50800" dist="38100" dir="8100000" algn="tr" rotWithShape="0">
                    <a:srgbClr val="EBBF22">
                      <a:alpha val="99000"/>
                    </a:srgbClr>
                  </a:outerShdw>
                </a:effectLst>
                <a:latin typeface="+mn-lt"/>
                <a:ea typeface="ＭＳ Ｐゴシック" charset="0"/>
                <a:cs typeface="ＭＳ Ｐゴシック" charset="0"/>
              </a:rPr>
              <a:t>       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rPr>
              <a:t>Personnel: 722 (588)</a:t>
            </a:r>
          </a:p>
          <a:p>
            <a:pPr eaLnBrk="1" hangingPunct="1">
              <a:lnSpc>
                <a:spcPts val="2400"/>
              </a:lnSpc>
              <a:spcBef>
                <a:spcPts val="600"/>
              </a:spcBef>
              <a:spcAft>
                <a:spcPts val="1200"/>
              </a:spcAft>
              <a:defRPr/>
            </a:pPr>
            <a:r>
              <a:rPr lang="fr-FR" b="1" u="sng" dirty="0">
                <a:solidFill>
                  <a:schemeClr val="tx2">
                    <a:lumMod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rPr>
              <a:t>Permanent: 306 </a:t>
            </a:r>
          </a:p>
          <a:p>
            <a:pPr eaLnBrk="1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fr-FR" sz="2800" b="1" dirty="0">
                <a:solidFill>
                  <a:schemeClr val="tx2">
                    <a:lumMod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rPr>
              <a:t> • </a:t>
            </a:r>
            <a:r>
              <a:rPr lang="fr-FR" sz="2800" b="1" dirty="0" err="1" smtClean="0">
                <a:solidFill>
                  <a:schemeClr val="tx2">
                    <a:lumMod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rPr>
              <a:t>Research</a:t>
            </a:r>
            <a:r>
              <a:rPr lang="fr-FR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rPr>
              <a:t>: </a:t>
            </a:r>
            <a:r>
              <a:rPr lang="fr-FR" sz="2800" b="1" dirty="0">
                <a:solidFill>
                  <a:schemeClr val="tx2">
                    <a:lumMod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rPr>
              <a:t>204</a:t>
            </a:r>
          </a:p>
          <a:p>
            <a:pPr eaLnBrk="1" hangingPunct="1">
              <a:lnSpc>
                <a:spcPts val="6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fr-FR" sz="2400" b="1" dirty="0">
                <a:latin typeface="+mn-lt"/>
                <a:ea typeface="ＭＳ Ｐゴシック" charset="0"/>
                <a:cs typeface="ＭＳ Ｐゴシック" charset="0"/>
              </a:rPr>
              <a:t>     </a:t>
            </a:r>
            <a:r>
              <a:rPr lang="fr-FR" sz="2000" b="1" dirty="0">
                <a:latin typeface="+mn-lt"/>
                <a:ea typeface="ＭＳ Ｐゴシック" charset="0"/>
                <a:cs typeface="ＭＳ Ｐゴシック" charset="0"/>
              </a:rPr>
              <a:t>(CNRS: 89; UT: 115)</a:t>
            </a:r>
            <a:r>
              <a:rPr lang="fr-FR" sz="2800" b="1" dirty="0">
                <a:latin typeface="+mn-lt"/>
                <a:ea typeface="ＭＳ Ｐゴシック" charset="0"/>
                <a:cs typeface="ＭＳ Ｐゴシック" charset="0"/>
              </a:rPr>
              <a:t> </a:t>
            </a:r>
          </a:p>
          <a:p>
            <a:pPr eaLnBrk="1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fr-FR" sz="2800" b="1" dirty="0">
                <a:solidFill>
                  <a:schemeClr val="tx2">
                    <a:lumMod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rPr>
              <a:t>    • Support: 102</a:t>
            </a:r>
          </a:p>
          <a:p>
            <a:pPr eaLnBrk="1" hangingPunct="1">
              <a:lnSpc>
                <a:spcPts val="12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fr-FR" sz="2800" b="1" dirty="0">
                <a:latin typeface="+mn-lt"/>
                <a:ea typeface="ＭＳ Ｐゴシック" charset="0"/>
                <a:cs typeface="ＭＳ Ｐゴシック" charset="0"/>
              </a:rPr>
              <a:t>       </a:t>
            </a:r>
            <a:r>
              <a:rPr lang="fr-FR" sz="2000" b="1" dirty="0">
                <a:latin typeface="+mn-lt"/>
                <a:ea typeface="ＭＳ Ｐゴシック" charset="0"/>
                <a:cs typeface="ＭＳ Ｐゴシック" charset="0"/>
              </a:rPr>
              <a:t>(CNRS: 90; UT: 12) </a:t>
            </a:r>
            <a:endParaRPr lang="fr-FR" sz="2800" b="1" dirty="0">
              <a:latin typeface="+mn-lt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ts val="3600"/>
              </a:lnSpc>
              <a:spcBef>
                <a:spcPts val="600"/>
              </a:spcBef>
              <a:spcAft>
                <a:spcPts val="1200"/>
              </a:spcAft>
              <a:defRPr/>
            </a:pPr>
            <a:r>
              <a:rPr lang="fr-FR" b="1" dirty="0">
                <a:solidFill>
                  <a:schemeClr val="tx2">
                    <a:lumMod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rPr>
              <a:t>      </a:t>
            </a:r>
            <a:r>
              <a:rPr lang="fr-FR" b="1" u="sng" dirty="0" err="1" smtClean="0">
                <a:solidFill>
                  <a:schemeClr val="tx2">
                    <a:lumMod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rPr>
              <a:t>Temporary</a:t>
            </a:r>
            <a:r>
              <a:rPr lang="fr-FR" b="1" u="sng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rPr>
              <a:t>: </a:t>
            </a:r>
            <a:r>
              <a:rPr lang="fr-FR" b="1" u="sng" dirty="0">
                <a:solidFill>
                  <a:schemeClr val="tx2">
                    <a:lumMod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rPr>
              <a:t>416</a:t>
            </a:r>
            <a:endParaRPr lang="fr-FR" b="1" dirty="0">
              <a:solidFill>
                <a:schemeClr val="tx2">
                  <a:lumMod val="75000"/>
                </a:schemeClr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ts val="15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fr-FR" sz="2800" b="1" dirty="0">
                <a:latin typeface="+mn-lt"/>
                <a:ea typeface="ＭＳ Ｐゴシック" charset="0"/>
                <a:cs typeface="ＭＳ Ｐゴシック" charset="0"/>
              </a:rPr>
              <a:t>          • </a:t>
            </a:r>
            <a:r>
              <a:rPr lang="fr-FR" sz="2800" b="1" dirty="0" smtClean="0">
                <a:latin typeface="+mn-lt"/>
                <a:ea typeface="ＭＳ Ｐゴシック" charset="0"/>
                <a:cs typeface="ＭＳ Ｐゴシック" charset="0"/>
              </a:rPr>
              <a:t>Post-docs</a:t>
            </a:r>
            <a:r>
              <a:rPr lang="fr-FR" sz="2800" b="1" dirty="0" smtClean="0"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fr-FR" sz="2800" b="1" dirty="0">
                <a:latin typeface="+mn-lt"/>
                <a:ea typeface="ＭＳ Ｐゴシック" charset="0"/>
                <a:cs typeface="ＭＳ Ｐゴシック" charset="0"/>
              </a:rPr>
              <a:t>: 30</a:t>
            </a:r>
          </a:p>
          <a:p>
            <a:pPr eaLnBrk="1" hangingPunct="1">
              <a:lnSpc>
                <a:spcPts val="15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fr-FR" sz="2800" b="1" dirty="0">
                <a:latin typeface="+mn-lt"/>
                <a:ea typeface="ＭＳ Ｐゴシック" charset="0"/>
                <a:cs typeface="ＭＳ Ｐゴシック" charset="0"/>
              </a:rPr>
              <a:t>		• </a:t>
            </a:r>
            <a:r>
              <a:rPr lang="fr-FR" sz="2800" b="1" dirty="0" err="1">
                <a:latin typeface="+mn-lt"/>
                <a:ea typeface="ＭＳ Ｐゴシック" charset="0"/>
                <a:cs typeface="ＭＳ Ｐゴシック" charset="0"/>
              </a:rPr>
              <a:t>PhDs</a:t>
            </a:r>
            <a:r>
              <a:rPr lang="fr-FR" sz="2800" b="1" dirty="0">
                <a:latin typeface="+mn-lt"/>
                <a:ea typeface="ＭＳ Ｐゴシック" charset="0"/>
                <a:cs typeface="ＭＳ Ｐゴシック" charset="0"/>
              </a:rPr>
              <a:t>: 204  </a:t>
            </a:r>
          </a:p>
          <a:p>
            <a:pPr eaLnBrk="1" hangingPunct="1">
              <a:lnSpc>
                <a:spcPts val="15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fr-FR" sz="2800" b="1" dirty="0">
                <a:latin typeface="+mn-lt"/>
                <a:ea typeface="ＭＳ Ｐゴシック" charset="0"/>
                <a:cs typeface="ＭＳ Ｐゴシック" charset="0"/>
              </a:rPr>
              <a:t>              • </a:t>
            </a:r>
            <a:r>
              <a:rPr lang="fr-FR" sz="2800" b="1" dirty="0" err="1" smtClean="0">
                <a:latin typeface="+mn-lt"/>
                <a:ea typeface="ＭＳ Ｐゴシック" charset="0"/>
                <a:cs typeface="ＭＳ Ｐゴシック" charset="0"/>
              </a:rPr>
              <a:t>Contracts</a:t>
            </a:r>
            <a:r>
              <a:rPr lang="fr-FR" sz="2800" b="1" dirty="0" smtClean="0"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fr-FR" sz="2800" b="1" dirty="0">
                <a:latin typeface="+mn-lt"/>
                <a:ea typeface="ＭＳ Ｐゴシック" charset="0"/>
                <a:cs typeface="ＭＳ Ｐゴシック" charset="0"/>
              </a:rPr>
              <a:t>: 48</a:t>
            </a:r>
          </a:p>
          <a:p>
            <a:pPr eaLnBrk="1" hangingPunct="1">
              <a:lnSpc>
                <a:spcPts val="15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fr-FR" sz="2800" b="1" dirty="0">
                <a:latin typeface="+mn-lt"/>
                <a:ea typeface="ＭＳ Ｐゴシック" charset="0"/>
                <a:cs typeface="ＭＳ Ｐゴシック" charset="0"/>
              </a:rPr>
              <a:t>                • </a:t>
            </a:r>
            <a:r>
              <a:rPr lang="fr-FR" sz="2800" b="1" dirty="0" err="1" smtClean="0">
                <a:latin typeface="+mn-lt"/>
                <a:ea typeface="ＭＳ Ｐゴシック" charset="0"/>
                <a:cs typeface="ＭＳ Ｐゴシック" charset="0"/>
              </a:rPr>
              <a:t>Hosted</a:t>
            </a:r>
            <a:r>
              <a:rPr lang="fr-FR" sz="2800" b="1" dirty="0" smtClean="0">
                <a:latin typeface="+mn-lt"/>
                <a:ea typeface="ＭＳ Ｐゴシック" charset="0"/>
                <a:cs typeface="ＭＳ Ｐゴシック" charset="0"/>
              </a:rPr>
              <a:t>*: </a:t>
            </a:r>
            <a:r>
              <a:rPr lang="fr-FR" sz="2800" b="1" dirty="0">
                <a:latin typeface="+mn-lt"/>
                <a:ea typeface="ＭＳ Ｐゴシック" charset="0"/>
                <a:cs typeface="ＭＳ Ｐゴシック" charset="0"/>
              </a:rPr>
              <a:t>134</a:t>
            </a:r>
            <a:endParaRPr lang="fr-FR" sz="3600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77" name="ZoneTexte 76"/>
          <p:cNvSpPr txBox="1"/>
          <p:nvPr/>
        </p:nvSpPr>
        <p:spPr>
          <a:xfrm>
            <a:off x="6904143" y="4670076"/>
            <a:ext cx="2298649" cy="2031325"/>
          </a:xfrm>
          <a:prstGeom prst="rect">
            <a:avLst/>
          </a:prstGeom>
          <a:solidFill>
            <a:schemeClr val="bg1"/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800000"/>
                </a:solidFill>
              </a:rPr>
              <a:t>* </a:t>
            </a:r>
            <a:r>
              <a:rPr lang="fr-FR" b="1" dirty="0" err="1" smtClean="0">
                <a:solidFill>
                  <a:srgbClr val="800000"/>
                </a:solidFill>
              </a:rPr>
              <a:t>Hosted</a:t>
            </a:r>
            <a:r>
              <a:rPr lang="fr-FR" b="1" dirty="0" smtClean="0">
                <a:solidFill>
                  <a:srgbClr val="800000"/>
                </a:solidFill>
              </a:rPr>
              <a:t> </a:t>
            </a:r>
            <a:r>
              <a:rPr lang="fr-FR" b="1" dirty="0">
                <a:solidFill>
                  <a:srgbClr val="800000"/>
                </a:solidFill>
              </a:rPr>
              <a:t>(</a:t>
            </a:r>
            <a:r>
              <a:rPr lang="fr-FR" b="1" u="sng" dirty="0">
                <a:solidFill>
                  <a:srgbClr val="800000"/>
                </a:solidFill>
              </a:rPr>
              <a:t>2017</a:t>
            </a:r>
            <a:r>
              <a:rPr lang="fr-FR" b="1" dirty="0">
                <a:solidFill>
                  <a:srgbClr val="800000"/>
                </a:solidFill>
              </a:rPr>
              <a:t>)</a:t>
            </a:r>
          </a:p>
          <a:p>
            <a:r>
              <a:rPr lang="fr-FR" b="1" dirty="0">
                <a:solidFill>
                  <a:srgbClr val="800000"/>
                </a:solidFill>
              </a:rPr>
              <a:t>- </a:t>
            </a:r>
            <a:r>
              <a:rPr lang="fr-FR" b="1" dirty="0" err="1" smtClean="0">
                <a:solidFill>
                  <a:srgbClr val="800000"/>
                </a:solidFill>
              </a:rPr>
              <a:t>Emeritus</a:t>
            </a:r>
            <a:r>
              <a:rPr lang="fr-FR" b="1" dirty="0" smtClean="0">
                <a:solidFill>
                  <a:srgbClr val="800000"/>
                </a:solidFill>
              </a:rPr>
              <a:t> </a:t>
            </a:r>
            <a:r>
              <a:rPr lang="fr-FR" b="1" dirty="0">
                <a:solidFill>
                  <a:srgbClr val="800000"/>
                </a:solidFill>
              </a:rPr>
              <a:t>: 8</a:t>
            </a:r>
          </a:p>
          <a:p>
            <a:r>
              <a:rPr lang="fr-FR" b="1" dirty="0">
                <a:solidFill>
                  <a:srgbClr val="800000"/>
                </a:solidFill>
              </a:rPr>
              <a:t>- </a:t>
            </a:r>
            <a:r>
              <a:rPr lang="fr-FR" b="1" dirty="0" err="1" smtClean="0">
                <a:solidFill>
                  <a:srgbClr val="800000"/>
                </a:solidFill>
              </a:rPr>
              <a:t>Affiliate</a:t>
            </a:r>
            <a:r>
              <a:rPr lang="fr-FR" b="1" dirty="0" smtClean="0">
                <a:solidFill>
                  <a:srgbClr val="800000"/>
                </a:solidFill>
              </a:rPr>
              <a:t> </a:t>
            </a:r>
            <a:r>
              <a:rPr lang="fr-FR" b="1" dirty="0">
                <a:solidFill>
                  <a:srgbClr val="800000"/>
                </a:solidFill>
              </a:rPr>
              <a:t>: 9</a:t>
            </a:r>
          </a:p>
          <a:p>
            <a:r>
              <a:rPr lang="fr-FR" b="1" dirty="0">
                <a:solidFill>
                  <a:srgbClr val="800000"/>
                </a:solidFill>
              </a:rPr>
              <a:t>- </a:t>
            </a:r>
            <a:r>
              <a:rPr lang="fr-FR" b="1" dirty="0" err="1" smtClean="0">
                <a:solidFill>
                  <a:srgbClr val="800000"/>
                </a:solidFill>
              </a:rPr>
              <a:t>Visitors</a:t>
            </a:r>
            <a:r>
              <a:rPr lang="fr-FR" b="1" dirty="0" smtClean="0">
                <a:solidFill>
                  <a:srgbClr val="800000"/>
                </a:solidFill>
              </a:rPr>
              <a:t> </a:t>
            </a:r>
            <a:r>
              <a:rPr lang="fr-FR" b="1" dirty="0">
                <a:solidFill>
                  <a:srgbClr val="800000"/>
                </a:solidFill>
              </a:rPr>
              <a:t>: </a:t>
            </a:r>
            <a:r>
              <a:rPr lang="fr-FR" b="1" dirty="0" smtClean="0">
                <a:solidFill>
                  <a:srgbClr val="800000"/>
                </a:solidFill>
              </a:rPr>
              <a:t>32</a:t>
            </a:r>
            <a:endParaRPr lang="fr-FR" b="1" dirty="0">
              <a:solidFill>
                <a:srgbClr val="800000"/>
              </a:solidFill>
            </a:endParaRPr>
          </a:p>
          <a:p>
            <a:r>
              <a:rPr lang="fr-FR" b="1" dirty="0">
                <a:solidFill>
                  <a:srgbClr val="800000"/>
                </a:solidFill>
              </a:rPr>
              <a:t>- </a:t>
            </a:r>
            <a:r>
              <a:rPr lang="fr-FR" b="1" dirty="0" smtClean="0">
                <a:solidFill>
                  <a:srgbClr val="800000"/>
                </a:solidFill>
              </a:rPr>
              <a:t>Ext. </a:t>
            </a:r>
            <a:r>
              <a:rPr lang="fr-FR" b="1" dirty="0" err="1" smtClean="0">
                <a:solidFill>
                  <a:srgbClr val="800000"/>
                </a:solidFill>
              </a:rPr>
              <a:t>PhDs</a:t>
            </a:r>
            <a:r>
              <a:rPr lang="fr-FR" b="1" dirty="0" smtClean="0">
                <a:solidFill>
                  <a:srgbClr val="800000"/>
                </a:solidFill>
              </a:rPr>
              <a:t> </a:t>
            </a:r>
            <a:r>
              <a:rPr lang="fr-FR" b="1" dirty="0">
                <a:solidFill>
                  <a:srgbClr val="800000"/>
                </a:solidFill>
              </a:rPr>
              <a:t>: 14</a:t>
            </a:r>
          </a:p>
          <a:p>
            <a:r>
              <a:rPr lang="fr-FR" b="1" dirty="0">
                <a:solidFill>
                  <a:srgbClr val="800000"/>
                </a:solidFill>
              </a:rPr>
              <a:t>- </a:t>
            </a:r>
            <a:r>
              <a:rPr lang="fr-FR" b="1" dirty="0" err="1" smtClean="0">
                <a:solidFill>
                  <a:srgbClr val="800000"/>
                </a:solidFill>
              </a:rPr>
              <a:t>Partnership</a:t>
            </a:r>
            <a:r>
              <a:rPr lang="fr-FR" b="1" dirty="0" smtClean="0">
                <a:solidFill>
                  <a:srgbClr val="800000"/>
                </a:solidFill>
              </a:rPr>
              <a:t> </a:t>
            </a:r>
            <a:r>
              <a:rPr lang="fr-FR" b="1" dirty="0">
                <a:solidFill>
                  <a:srgbClr val="800000"/>
                </a:solidFill>
              </a:rPr>
              <a:t>: 49 </a:t>
            </a:r>
          </a:p>
          <a:p>
            <a:r>
              <a:rPr lang="fr-FR" b="1" dirty="0">
                <a:solidFill>
                  <a:srgbClr val="800000"/>
                </a:solidFill>
              </a:rPr>
              <a:t>- RENATECH : 22</a:t>
            </a:r>
          </a:p>
        </p:txBody>
      </p:sp>
      <p:sp>
        <p:nvSpPr>
          <p:cNvPr id="78" name="ZoneTexte 77"/>
          <p:cNvSpPr txBox="1"/>
          <p:nvPr/>
        </p:nvSpPr>
        <p:spPr>
          <a:xfrm>
            <a:off x="93166" y="5783210"/>
            <a:ext cx="3345522" cy="923330"/>
          </a:xfrm>
          <a:prstGeom prst="rect">
            <a:avLst/>
          </a:prstGeom>
          <a:solidFill>
            <a:schemeClr val="bg1"/>
          </a:solidFill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rgbClr val="800000"/>
                </a:solidFill>
              </a:rPr>
              <a:t>Each</a:t>
            </a:r>
            <a:r>
              <a:rPr lang="fr-FR" b="1" dirty="0" smtClean="0">
                <a:solidFill>
                  <a:srgbClr val="800000"/>
                </a:solidFill>
              </a:rPr>
              <a:t> </a:t>
            </a:r>
            <a:r>
              <a:rPr lang="fr-FR" b="1" dirty="0" err="1" smtClean="0">
                <a:solidFill>
                  <a:srgbClr val="800000"/>
                </a:solidFill>
              </a:rPr>
              <a:t>year</a:t>
            </a:r>
            <a:r>
              <a:rPr lang="fr-FR" b="1" dirty="0" smtClean="0">
                <a:solidFill>
                  <a:srgbClr val="800000"/>
                </a:solidFill>
              </a:rPr>
              <a:t>: </a:t>
            </a:r>
            <a:endParaRPr lang="fr-FR" b="1" dirty="0">
              <a:solidFill>
                <a:srgbClr val="800000"/>
              </a:solidFill>
            </a:endParaRPr>
          </a:p>
          <a:p>
            <a:r>
              <a:rPr lang="fr-FR" sz="1600" b="1" dirty="0">
                <a:solidFill>
                  <a:srgbClr val="800000"/>
                </a:solidFill>
              </a:rPr>
              <a:t>•</a:t>
            </a:r>
            <a:r>
              <a:rPr lang="fr-FR" b="1" dirty="0">
                <a:solidFill>
                  <a:srgbClr val="800000"/>
                </a:solidFill>
              </a:rPr>
              <a:t> 60+ </a:t>
            </a:r>
            <a:r>
              <a:rPr lang="fr-FR" b="1" dirty="0" smtClean="0">
                <a:solidFill>
                  <a:srgbClr val="800000"/>
                </a:solidFill>
              </a:rPr>
              <a:t>PhD </a:t>
            </a:r>
            <a:r>
              <a:rPr lang="fr-FR" b="1" dirty="0" err="1" smtClean="0">
                <a:solidFill>
                  <a:srgbClr val="800000"/>
                </a:solidFill>
              </a:rPr>
              <a:t>thesis</a:t>
            </a:r>
            <a:r>
              <a:rPr lang="fr-FR" b="1" dirty="0" smtClean="0">
                <a:solidFill>
                  <a:srgbClr val="800000"/>
                </a:solidFill>
              </a:rPr>
              <a:t> </a:t>
            </a:r>
            <a:r>
              <a:rPr lang="fr-FR" b="1" dirty="0" err="1" smtClean="0">
                <a:solidFill>
                  <a:srgbClr val="800000"/>
                </a:solidFill>
              </a:rPr>
              <a:t>defended</a:t>
            </a:r>
            <a:r>
              <a:rPr lang="fr-FR" b="1" dirty="0">
                <a:solidFill>
                  <a:srgbClr val="800000"/>
                </a:solidFill>
              </a:rPr>
              <a:t/>
            </a:r>
            <a:br>
              <a:rPr lang="fr-FR" b="1" dirty="0">
                <a:solidFill>
                  <a:srgbClr val="800000"/>
                </a:solidFill>
              </a:rPr>
            </a:br>
            <a:r>
              <a:rPr lang="fr-FR" sz="1600" b="1" dirty="0">
                <a:solidFill>
                  <a:srgbClr val="800000"/>
                </a:solidFill>
              </a:rPr>
              <a:t>• </a:t>
            </a:r>
            <a:r>
              <a:rPr lang="fr-FR" b="1" dirty="0">
                <a:solidFill>
                  <a:srgbClr val="800000"/>
                </a:solidFill>
              </a:rPr>
              <a:t>270+ </a:t>
            </a:r>
            <a:r>
              <a:rPr lang="fr-FR" b="1" dirty="0" err="1" smtClean="0">
                <a:solidFill>
                  <a:srgbClr val="800000"/>
                </a:solidFill>
              </a:rPr>
              <a:t>Interns</a:t>
            </a:r>
            <a:r>
              <a:rPr lang="fr-FR" b="1" dirty="0" smtClean="0">
                <a:solidFill>
                  <a:srgbClr val="800000"/>
                </a:solidFill>
              </a:rPr>
              <a:t>/</a:t>
            </a:r>
            <a:r>
              <a:rPr lang="fr-FR" b="1" dirty="0" err="1" smtClean="0">
                <a:solidFill>
                  <a:srgbClr val="800000"/>
                </a:solidFill>
              </a:rPr>
              <a:t>trainees</a:t>
            </a:r>
            <a:r>
              <a:rPr lang="fr-FR" b="1" dirty="0" smtClean="0">
                <a:solidFill>
                  <a:srgbClr val="800000"/>
                </a:solidFill>
              </a:rPr>
              <a:t> </a:t>
            </a:r>
            <a:r>
              <a:rPr lang="fr-FR" b="1" dirty="0" err="1" smtClean="0">
                <a:solidFill>
                  <a:srgbClr val="800000"/>
                </a:solidFill>
              </a:rPr>
              <a:t>hosted</a:t>
            </a:r>
            <a:endParaRPr lang="fr-FR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3650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  <p:bldP spid="76" grpId="0"/>
      <p:bldP spid="77" grpId="0" animBg="1"/>
      <p:bldP spid="7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Core values: what are we standing for?</a:t>
            </a:r>
            <a:endParaRPr lang="en-US" dirty="0"/>
          </a:p>
        </p:txBody>
      </p:sp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115355691"/>
              </p:ext>
            </p:extLst>
          </p:nvPr>
        </p:nvGraphicFramePr>
        <p:xfrm>
          <a:off x="114300" y="866674"/>
          <a:ext cx="8953500" cy="5419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Accolade ouvrante 5"/>
          <p:cNvSpPr/>
          <p:nvPr/>
        </p:nvSpPr>
        <p:spPr>
          <a:xfrm rot="16200000">
            <a:off x="3845387" y="3449992"/>
            <a:ext cx="166690" cy="2519913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colade ouvrante 6"/>
          <p:cNvSpPr/>
          <p:nvPr/>
        </p:nvSpPr>
        <p:spPr>
          <a:xfrm rot="16200000">
            <a:off x="4499567" y="1804052"/>
            <a:ext cx="144867" cy="629447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colade ouvrante 7"/>
          <p:cNvSpPr/>
          <p:nvPr/>
        </p:nvSpPr>
        <p:spPr>
          <a:xfrm rot="16200000">
            <a:off x="4489102" y="1183689"/>
            <a:ext cx="166689" cy="799656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ZoneTexte 8"/>
          <p:cNvSpPr txBox="1"/>
          <p:nvPr/>
        </p:nvSpPr>
        <p:spPr>
          <a:xfrm>
            <a:off x="3485486" y="4697825"/>
            <a:ext cx="817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Creation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209743" y="4919815"/>
            <a:ext cx="686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020565" y="5177377"/>
            <a:ext cx="1064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Engineering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219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LAAS spinal cord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9700" y="1052516"/>
            <a:ext cx="5880100" cy="501808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4 Strategic </a:t>
            </a:r>
            <a:r>
              <a:rPr lang="en-US" sz="2800" dirty="0">
                <a:solidFill>
                  <a:srgbClr val="FF0000"/>
                </a:solidFill>
              </a:rPr>
              <a:t>A</a:t>
            </a:r>
            <a:r>
              <a:rPr lang="en-US" sz="2800" dirty="0" smtClean="0">
                <a:solidFill>
                  <a:srgbClr val="FF0000"/>
                </a:solidFill>
              </a:rPr>
              <a:t>xes </a:t>
            </a:r>
            <a:r>
              <a:rPr lang="en-US" sz="2800" dirty="0" smtClean="0"/>
              <a:t>– interdisciplinary scientific policy of the lab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8 Departments</a:t>
            </a:r>
            <a:r>
              <a:rPr lang="en-US" sz="2800" dirty="0" smtClean="0"/>
              <a:t> – scientific disciplines-related units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26 Teams</a:t>
            </a:r>
            <a:r>
              <a:rPr lang="en-US" sz="2800" dirty="0" smtClean="0"/>
              <a:t> – operational units </a:t>
            </a:r>
            <a:endParaRPr lang="en-US" sz="2800" dirty="0"/>
          </a:p>
          <a:p>
            <a:r>
              <a:rPr lang="en-US" sz="2800" dirty="0" smtClean="0">
                <a:solidFill>
                  <a:srgbClr val="FF0000"/>
                </a:solidFill>
              </a:rPr>
              <a:t>10 Services</a:t>
            </a:r>
            <a:r>
              <a:rPr lang="en-US" sz="2800" dirty="0" smtClean="0"/>
              <a:t> – technical, administrative, infrastructure-related support to research activities</a:t>
            </a:r>
          </a:p>
          <a:p>
            <a:endParaRPr lang="en-US" dirty="0"/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3856267891"/>
              </p:ext>
            </p:extLst>
          </p:nvPr>
        </p:nvGraphicFramePr>
        <p:xfrm>
          <a:off x="3232150" y="1390650"/>
          <a:ext cx="6634612" cy="4467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3953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r-FR" b="1" dirty="0" smtClean="0"/>
              <a:t>Strategic Axes</a:t>
            </a:r>
            <a:endParaRPr lang="fr-FR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6658709" y="2235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9" name="Espace réservé du contenu 6"/>
          <p:cNvSpPr txBox="1">
            <a:spLocks/>
          </p:cNvSpPr>
          <p:nvPr/>
        </p:nvSpPr>
        <p:spPr bwMode="auto">
          <a:xfrm>
            <a:off x="114300" y="980332"/>
            <a:ext cx="9029700" cy="120380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n"/>
              <a:defRPr sz="2400" b="1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2230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0"/>
              <a:buChar char="n"/>
              <a:defRPr sz="2000" b="1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8128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charset="0"/>
              <a:buChar char="n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355598" lvl="1" indent="-355598">
              <a:lnSpc>
                <a:spcPts val="2500"/>
              </a:lnSpc>
              <a:spcBef>
                <a:spcPts val="3000"/>
              </a:spcBef>
              <a:buClr>
                <a:srgbClr val="AE1221"/>
              </a:buClr>
              <a:buSzPct val="60000"/>
              <a:tabLst>
                <a:tab pos="4571974" algn="l"/>
                <a:tab pos="5029171" algn="r"/>
                <a:tab pos="5206970" algn="l"/>
                <a:tab pos="6553163" algn="l"/>
                <a:tab pos="7531057" algn="l"/>
              </a:tabLst>
            </a:pPr>
            <a:r>
              <a:rPr lang="en-US" sz="2800" u="sng" dirty="0" smtClean="0">
                <a:solidFill>
                  <a:srgbClr val="C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ＭＳ Ｐゴシック" charset="0"/>
                <a:cs typeface="ＭＳ Ｐゴシック" charset="0"/>
              </a:rPr>
              <a:t>AMBIENT INTELLIGENCE</a:t>
            </a:r>
            <a:endParaRPr lang="en-US" sz="2800" b="0" i="1" dirty="0">
              <a:solidFill>
                <a:srgbClr val="9F0D41"/>
              </a:solidFill>
              <a:ea typeface="ＭＳ Ｐゴシック" charset="0"/>
            </a:endParaRPr>
          </a:p>
          <a:p>
            <a:pPr marL="720720" lvl="4" indent="-273048">
              <a:lnSpc>
                <a:spcPts val="1800"/>
              </a:lnSpc>
              <a:spcBef>
                <a:spcPts val="200"/>
              </a:spcBef>
              <a:buClr>
                <a:srgbClr val="AE1221"/>
              </a:buClr>
              <a:buSzPct val="60000"/>
              <a:tabLst>
                <a:tab pos="4571974" algn="l"/>
                <a:tab pos="5029171" algn="r"/>
                <a:tab pos="5206970" algn="l"/>
                <a:tab pos="6553163" algn="l"/>
                <a:tab pos="7531057" algn="l"/>
              </a:tabLst>
            </a:pPr>
            <a:r>
              <a:rPr lang="en-US" dirty="0">
                <a:ea typeface="ＭＳ Ｐゴシック" charset="0"/>
                <a:cs typeface="Arial"/>
              </a:rPr>
              <a:t>Ambient </a:t>
            </a:r>
            <a:r>
              <a:rPr lang="fr-FR" dirty="0">
                <a:ea typeface="ＭＳ Ｐゴシック" charset="0"/>
              </a:rPr>
              <a:t>Open </a:t>
            </a:r>
            <a:r>
              <a:rPr lang="fr-FR" dirty="0" err="1">
                <a:ea typeface="ＭＳ Ｐゴシック" charset="0"/>
              </a:rPr>
              <a:t>Networked</a:t>
            </a:r>
            <a:r>
              <a:rPr lang="fr-FR" dirty="0">
                <a:ea typeface="ＭＳ Ｐゴシック" charset="0"/>
              </a:rPr>
              <a:t> Embedded </a:t>
            </a:r>
            <a:r>
              <a:rPr lang="fr-FR" dirty="0" err="1" smtClean="0">
                <a:ea typeface="ＭＳ Ｐゴシック" charset="0"/>
              </a:rPr>
              <a:t>Systems</a:t>
            </a:r>
            <a:endParaRPr lang="fr-FR" dirty="0" smtClean="0">
              <a:ea typeface="ＭＳ Ｐゴシック" charset="0"/>
            </a:endParaRPr>
          </a:p>
          <a:p>
            <a:pPr marL="720720" lvl="4" indent="-273048">
              <a:lnSpc>
                <a:spcPts val="1800"/>
              </a:lnSpc>
              <a:spcBef>
                <a:spcPts val="200"/>
              </a:spcBef>
              <a:buClr>
                <a:srgbClr val="AE1221"/>
              </a:buClr>
              <a:buSzPct val="60000"/>
              <a:tabLst>
                <a:tab pos="4571974" algn="l"/>
                <a:tab pos="5029171" algn="r"/>
                <a:tab pos="5206970" algn="l"/>
                <a:tab pos="6553163" algn="l"/>
                <a:tab pos="7531057" algn="l"/>
              </a:tabLst>
            </a:pPr>
            <a:r>
              <a:rPr lang="fr-FR" dirty="0" smtClean="0">
                <a:ea typeface="ＭＳ Ｐゴシック" charset="0"/>
              </a:rPr>
              <a:t>Service Robots</a:t>
            </a:r>
          </a:p>
          <a:p>
            <a:pPr marL="720720" lvl="4" indent="-273048">
              <a:lnSpc>
                <a:spcPts val="1800"/>
              </a:lnSpc>
              <a:spcBef>
                <a:spcPts val="200"/>
              </a:spcBef>
              <a:buClr>
                <a:srgbClr val="AE1221"/>
              </a:buClr>
              <a:buSzPct val="60000"/>
              <a:tabLst>
                <a:tab pos="4571974" algn="l"/>
                <a:tab pos="5029171" algn="r"/>
                <a:tab pos="5206970" algn="l"/>
                <a:tab pos="6553163" algn="l"/>
                <a:tab pos="7531057" algn="l"/>
              </a:tabLst>
            </a:pPr>
            <a:r>
              <a:rPr lang="fr-FR" dirty="0" smtClean="0">
                <a:ea typeface="ＭＳ Ｐゴシック" charset="0"/>
              </a:rPr>
              <a:t>Critical </a:t>
            </a:r>
            <a:r>
              <a:rPr lang="fr-FR" dirty="0" err="1" smtClean="0">
                <a:ea typeface="ＭＳ Ｐゴシック" charset="0"/>
              </a:rPr>
              <a:t>informatics</a:t>
            </a:r>
            <a:endParaRPr lang="fr-FR" dirty="0">
              <a:ea typeface="ＭＳ Ｐゴシック" charset="0"/>
            </a:endParaRPr>
          </a:p>
        </p:txBody>
      </p:sp>
      <p:sp>
        <p:nvSpPr>
          <p:cNvPr id="10" name="Espace réservé du contenu 6"/>
          <p:cNvSpPr txBox="1">
            <a:spLocks/>
          </p:cNvSpPr>
          <p:nvPr/>
        </p:nvSpPr>
        <p:spPr bwMode="auto">
          <a:xfrm>
            <a:off x="76396" y="2145269"/>
            <a:ext cx="9387643" cy="128566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n"/>
              <a:defRPr sz="2400" b="1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2230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0"/>
              <a:buChar char="n"/>
              <a:defRPr sz="2000" b="1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8128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charset="0"/>
              <a:buChar char="n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355598" lvl="1" indent="-355598">
              <a:lnSpc>
                <a:spcPts val="2700"/>
              </a:lnSpc>
              <a:spcBef>
                <a:spcPts val="3000"/>
              </a:spcBef>
              <a:buClr>
                <a:srgbClr val="7030A0"/>
              </a:buClr>
              <a:buSzPct val="60000"/>
              <a:tabLst>
                <a:tab pos="4571974" algn="l"/>
                <a:tab pos="5029171" algn="r"/>
                <a:tab pos="5206970" algn="l"/>
                <a:tab pos="6553163" algn="l"/>
                <a:tab pos="7531057" algn="l"/>
              </a:tabLst>
            </a:pPr>
            <a:r>
              <a:rPr lang="en-US" sz="2800" u="sng" dirty="0" smtClean="0">
                <a:solidFill>
                  <a:srgbClr val="7030A0"/>
                </a:solidFill>
              </a:rPr>
              <a:t>LIVING</a:t>
            </a:r>
            <a:r>
              <a:rPr lang="en-US" sz="2800" dirty="0" smtClean="0"/>
              <a:t>:</a:t>
            </a:r>
            <a:r>
              <a:rPr lang="en-US" sz="3200" dirty="0" smtClean="0">
                <a:ea typeface="ＭＳ Ｐゴシック" charset="0"/>
              </a:rPr>
              <a:t> </a:t>
            </a:r>
            <a:r>
              <a:rPr lang="en-US" sz="2215" b="0" i="1" dirty="0"/>
              <a:t>Interaction with the living and the environment</a:t>
            </a:r>
          </a:p>
          <a:p>
            <a:pPr marL="801688" lvl="2" indent="-354013">
              <a:lnSpc>
                <a:spcPts val="1800"/>
              </a:lnSpc>
              <a:spcBef>
                <a:spcPts val="200"/>
              </a:spcBef>
              <a:buClr>
                <a:srgbClr val="7030A0"/>
              </a:buClr>
              <a:buSzPct val="60000"/>
              <a:buFont typeface="Lucida Grande"/>
              <a:buChar char="◼"/>
              <a:tabLst>
                <a:tab pos="4571974" algn="l"/>
                <a:tab pos="5029171" algn="r"/>
                <a:tab pos="5206970" algn="l"/>
                <a:tab pos="6553163" algn="l"/>
                <a:tab pos="7531057" algn="l"/>
              </a:tabLst>
            </a:pPr>
            <a:r>
              <a:rPr lang="en-US" sz="1800" dirty="0">
                <a:cs typeface="ＭＳ Ｐゴシック" charset="-128"/>
              </a:rPr>
              <a:t>Micro &amp; Nano Systems for b</a:t>
            </a:r>
            <a:r>
              <a:rPr lang="en-US" sz="1800" dirty="0" smtClean="0">
                <a:cs typeface="ＭＳ Ｐゴシック" charset="-128"/>
              </a:rPr>
              <a:t>iology</a:t>
            </a:r>
          </a:p>
          <a:p>
            <a:pPr marL="801688" lvl="2" indent="-354013">
              <a:lnSpc>
                <a:spcPts val="1800"/>
              </a:lnSpc>
              <a:spcBef>
                <a:spcPts val="200"/>
              </a:spcBef>
              <a:buClr>
                <a:srgbClr val="7030A0"/>
              </a:buClr>
              <a:buSzPct val="60000"/>
              <a:buFont typeface="Lucida Grande"/>
              <a:buChar char="◼"/>
              <a:tabLst>
                <a:tab pos="4571974" algn="l"/>
                <a:tab pos="5029171" algn="r"/>
                <a:tab pos="5206970" algn="l"/>
                <a:tab pos="6553163" algn="l"/>
                <a:tab pos="7531057" algn="l"/>
              </a:tabLst>
            </a:pPr>
            <a:r>
              <a:rPr lang="en-US" sz="1800" dirty="0" smtClean="0">
                <a:cs typeface="ＭＳ Ｐゴシック" charset="-128"/>
              </a:rPr>
              <a:t>Instrumentation</a:t>
            </a:r>
          </a:p>
          <a:p>
            <a:pPr marL="801688" lvl="2" indent="-354013">
              <a:lnSpc>
                <a:spcPts val="1800"/>
              </a:lnSpc>
              <a:spcBef>
                <a:spcPts val="200"/>
              </a:spcBef>
              <a:buClr>
                <a:srgbClr val="7030A0"/>
              </a:buClr>
              <a:buSzPct val="60000"/>
              <a:buFont typeface="Lucida Grande"/>
              <a:buChar char="◼"/>
              <a:tabLst>
                <a:tab pos="4571974" algn="l"/>
                <a:tab pos="5029171" algn="r"/>
                <a:tab pos="5206970" algn="l"/>
                <a:tab pos="6553163" algn="l"/>
                <a:tab pos="7531057" algn="l"/>
              </a:tabLst>
            </a:pPr>
            <a:r>
              <a:rPr lang="en-US" sz="1800" dirty="0" smtClean="0">
                <a:cs typeface="ＭＳ Ｐゴシック" charset="-128"/>
              </a:rPr>
              <a:t>3D Bio-impression</a:t>
            </a:r>
            <a:endParaRPr lang="en-US" sz="1800" i="1" dirty="0">
              <a:ea typeface="ＭＳ Ｐゴシック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348656" y="47281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Espace réservé du contenu 6"/>
          <p:cNvSpPr txBox="1">
            <a:spLocks/>
          </p:cNvSpPr>
          <p:nvPr/>
        </p:nvSpPr>
        <p:spPr bwMode="auto">
          <a:xfrm>
            <a:off x="134915" y="4683293"/>
            <a:ext cx="9029700" cy="142236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n"/>
              <a:defRPr sz="2400" b="1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2230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0"/>
              <a:buChar char="n"/>
              <a:defRPr sz="2000" b="1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8128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charset="0"/>
              <a:buChar char="n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355598" lvl="1" indent="-355598">
              <a:lnSpc>
                <a:spcPts val="2700"/>
              </a:lnSpc>
              <a:spcBef>
                <a:spcPts val="3000"/>
              </a:spcBef>
              <a:buClr>
                <a:srgbClr val="00B050"/>
              </a:buClr>
              <a:buSzPct val="60000"/>
              <a:tabLst>
                <a:tab pos="4571974" algn="l"/>
                <a:tab pos="5029171" algn="r"/>
                <a:tab pos="5206970" algn="l"/>
                <a:tab pos="6553163" algn="l"/>
                <a:tab pos="7531057" algn="l"/>
              </a:tabLst>
            </a:pPr>
            <a:r>
              <a:rPr lang="en-US" sz="2800" u="sng" dirty="0" smtClean="0">
                <a:solidFill>
                  <a:srgbClr val="00B050"/>
                </a:solidFill>
              </a:rPr>
              <a:t>SPACE</a:t>
            </a:r>
            <a:r>
              <a:rPr lang="en-US" sz="2800" dirty="0" smtClean="0"/>
              <a:t>:</a:t>
            </a:r>
            <a:r>
              <a:rPr lang="en-US" sz="3200" dirty="0" smtClean="0">
                <a:ea typeface="ＭＳ Ｐゴシック" charset="0"/>
              </a:rPr>
              <a:t> </a:t>
            </a:r>
            <a:r>
              <a:rPr lang="fr-FR" sz="2215" b="0" i="1" dirty="0" err="1" smtClean="0"/>
              <a:t>From</a:t>
            </a:r>
            <a:r>
              <a:rPr lang="fr-FR" sz="2215" b="0" i="1" dirty="0" smtClean="0"/>
              <a:t> </a:t>
            </a:r>
            <a:r>
              <a:rPr lang="fr-FR" sz="2215" b="0" i="1" dirty="0" err="1" smtClean="0"/>
              <a:t>devices</a:t>
            </a:r>
            <a:r>
              <a:rPr lang="fr-FR" sz="2215" b="0" i="1" dirty="0" smtClean="0"/>
              <a:t> to in-flight </a:t>
            </a:r>
            <a:r>
              <a:rPr lang="fr-FR" sz="2215" b="0" i="1" dirty="0" err="1" smtClean="0"/>
              <a:t>systems</a:t>
            </a:r>
            <a:endParaRPr lang="en-US" sz="2215" dirty="0">
              <a:solidFill>
                <a:srgbClr val="003A6D"/>
              </a:solidFill>
              <a:ea typeface="ＭＳ Ｐゴシック" charset="0"/>
              <a:cs typeface="Arial"/>
            </a:endParaRPr>
          </a:p>
          <a:p>
            <a:pPr marL="720720" indent="-273048">
              <a:lnSpc>
                <a:spcPts val="1800"/>
              </a:lnSpc>
              <a:spcBef>
                <a:spcPts val="200"/>
              </a:spcBef>
              <a:buClr>
                <a:srgbClr val="00B050"/>
              </a:buClr>
            </a:pPr>
            <a:r>
              <a:rPr lang="fr-FR" sz="1800" b="0" dirty="0" smtClean="0"/>
              <a:t>High performance </a:t>
            </a:r>
            <a:r>
              <a:rPr lang="fr-FR" sz="1800" b="0" dirty="0" err="1" smtClean="0"/>
              <a:t>devices</a:t>
            </a:r>
            <a:r>
              <a:rPr lang="fr-FR" sz="1800" b="0" dirty="0" smtClean="0"/>
              <a:t> and </a:t>
            </a:r>
            <a:r>
              <a:rPr lang="fr-FR" sz="1800" b="0" dirty="0" err="1" smtClean="0"/>
              <a:t>systems</a:t>
            </a:r>
            <a:endParaRPr lang="fr-FR" sz="1800" b="0" dirty="0"/>
          </a:p>
          <a:p>
            <a:pPr marL="720720" indent="-273048">
              <a:lnSpc>
                <a:spcPts val="1800"/>
              </a:lnSpc>
              <a:spcBef>
                <a:spcPts val="200"/>
              </a:spcBef>
              <a:buClr>
                <a:srgbClr val="00B050"/>
              </a:buClr>
            </a:pPr>
            <a:r>
              <a:rPr lang="fr-FR" sz="1800" b="0" dirty="0" smtClean="0"/>
              <a:t>Embedded </a:t>
            </a:r>
            <a:r>
              <a:rPr lang="fr-FR" sz="1800" b="0" dirty="0" err="1" smtClean="0"/>
              <a:t>systems</a:t>
            </a:r>
            <a:endParaRPr lang="fr-FR" sz="1800" b="0" dirty="0" smtClean="0"/>
          </a:p>
          <a:p>
            <a:pPr marL="720720" indent="-273048">
              <a:lnSpc>
                <a:spcPts val="1800"/>
              </a:lnSpc>
              <a:spcBef>
                <a:spcPts val="200"/>
              </a:spcBef>
              <a:buClr>
                <a:srgbClr val="00B050"/>
              </a:buClr>
            </a:pPr>
            <a:r>
              <a:rPr lang="fr-FR" sz="1800" b="0" dirty="0" smtClean="0"/>
              <a:t>Control </a:t>
            </a:r>
            <a:r>
              <a:rPr lang="fr-FR" sz="1800" b="0" dirty="0" err="1" smtClean="0"/>
              <a:t>algorithms</a:t>
            </a:r>
            <a:r>
              <a:rPr lang="fr-FR" sz="1800" b="0" dirty="0" smtClean="0"/>
              <a:t> for navigation </a:t>
            </a:r>
            <a:endParaRPr lang="en-US" sz="2000" i="1" dirty="0">
              <a:ea typeface="ＭＳ Ｐゴシック" charset="0"/>
            </a:endParaRPr>
          </a:p>
        </p:txBody>
      </p:sp>
      <p:sp>
        <p:nvSpPr>
          <p:cNvPr id="12" name="Espace réservé du contenu 6"/>
          <p:cNvSpPr txBox="1">
            <a:spLocks/>
          </p:cNvSpPr>
          <p:nvPr/>
        </p:nvSpPr>
        <p:spPr bwMode="auto">
          <a:xfrm>
            <a:off x="134915" y="3392066"/>
            <a:ext cx="9029700" cy="148185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n"/>
              <a:defRPr sz="2400" b="1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2230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0"/>
              <a:buChar char="n"/>
              <a:defRPr sz="2000" b="1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8128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charset="0"/>
              <a:buChar char="n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355598" lvl="1" indent="-355598">
              <a:lnSpc>
                <a:spcPts val="2700"/>
              </a:lnSpc>
              <a:spcBef>
                <a:spcPts val="3000"/>
              </a:spcBef>
              <a:buClr>
                <a:schemeClr val="accent1"/>
              </a:buClr>
              <a:buSzPct val="60000"/>
              <a:tabLst>
                <a:tab pos="4571974" algn="l"/>
                <a:tab pos="5029171" algn="r"/>
                <a:tab pos="5206970" algn="l"/>
                <a:tab pos="6553163" algn="l"/>
                <a:tab pos="7531057" algn="l"/>
              </a:tabLst>
            </a:pPr>
            <a:r>
              <a:rPr lang="en-US" sz="2800" u="sng" dirty="0" smtClean="0">
                <a:solidFill>
                  <a:schemeClr val="tx2">
                    <a:lumMod val="75000"/>
                  </a:schemeClr>
                </a:solidFill>
              </a:rPr>
              <a:t>ENERGY</a:t>
            </a:r>
            <a:r>
              <a:rPr lang="en-US" sz="2800" dirty="0" smtClean="0"/>
              <a:t>:</a:t>
            </a:r>
            <a:r>
              <a:rPr lang="en-US" sz="3200" dirty="0" smtClean="0">
                <a:ea typeface="ＭＳ Ｐゴシック" charset="0"/>
              </a:rPr>
              <a:t> </a:t>
            </a:r>
            <a:r>
              <a:rPr lang="en-US" sz="2215" b="0" i="1" dirty="0" smtClean="0"/>
              <a:t>Systems </a:t>
            </a:r>
            <a:r>
              <a:rPr lang="en-US" sz="2215" b="0" i="1" dirty="0"/>
              <a:t>for smart </a:t>
            </a:r>
            <a:r>
              <a:rPr lang="en-US" sz="2215" b="0" i="1" dirty="0" smtClean="0"/>
              <a:t>energy management</a:t>
            </a:r>
            <a:endParaRPr lang="en-US" sz="2215" dirty="0">
              <a:solidFill>
                <a:srgbClr val="003A6D"/>
              </a:solidFill>
              <a:ea typeface="ＭＳ Ｐゴシック" charset="0"/>
              <a:cs typeface="Arial"/>
            </a:endParaRPr>
          </a:p>
          <a:p>
            <a:pPr marL="720720" indent="-273048">
              <a:lnSpc>
                <a:spcPts val="1800"/>
              </a:lnSpc>
              <a:spcBef>
                <a:spcPts val="200"/>
              </a:spcBef>
              <a:buClr>
                <a:schemeClr val="tx2"/>
              </a:buClr>
            </a:pPr>
            <a:r>
              <a:rPr lang="fr-FR" sz="1800" b="0" dirty="0" err="1"/>
              <a:t>Energy</a:t>
            </a:r>
            <a:r>
              <a:rPr lang="fr-FR" sz="1800" b="0" dirty="0"/>
              <a:t> </a:t>
            </a:r>
            <a:r>
              <a:rPr lang="fr-FR" sz="1800" b="0" dirty="0" err="1" smtClean="0"/>
              <a:t>generation</a:t>
            </a:r>
            <a:endParaRPr lang="fr-FR" sz="1800" b="0" dirty="0" smtClean="0"/>
          </a:p>
          <a:p>
            <a:pPr marL="720720" indent="-273048">
              <a:lnSpc>
                <a:spcPts val="1800"/>
              </a:lnSpc>
              <a:spcBef>
                <a:spcPts val="200"/>
              </a:spcBef>
              <a:buClr>
                <a:schemeClr val="tx2"/>
              </a:buClr>
            </a:pPr>
            <a:r>
              <a:rPr lang="fr-FR" sz="1800" b="0" dirty="0" smtClean="0"/>
              <a:t>Management </a:t>
            </a:r>
            <a:r>
              <a:rPr lang="fr-FR" sz="1800" b="0" dirty="0"/>
              <a:t>of alternative </a:t>
            </a:r>
            <a:r>
              <a:rPr lang="fr-FR" sz="1800" b="0" dirty="0" err="1"/>
              <a:t>energy</a:t>
            </a:r>
            <a:r>
              <a:rPr lang="fr-FR" sz="1800" b="0" dirty="0"/>
              <a:t> </a:t>
            </a:r>
            <a:r>
              <a:rPr lang="fr-FR" sz="1800" b="0" dirty="0" smtClean="0"/>
              <a:t>sources</a:t>
            </a:r>
          </a:p>
          <a:p>
            <a:pPr marL="720720" indent="-273048">
              <a:lnSpc>
                <a:spcPts val="1800"/>
              </a:lnSpc>
              <a:spcBef>
                <a:spcPts val="200"/>
              </a:spcBef>
              <a:buClr>
                <a:schemeClr val="tx2"/>
              </a:buClr>
            </a:pPr>
            <a:r>
              <a:rPr lang="fr-FR" sz="1800" b="0" dirty="0" err="1" smtClean="0"/>
              <a:t>Generic</a:t>
            </a:r>
            <a:r>
              <a:rPr lang="fr-FR" sz="1800" b="0" dirty="0" smtClean="0"/>
              <a:t> </a:t>
            </a:r>
            <a:r>
              <a:rPr lang="fr-FR" sz="1800" b="0" dirty="0"/>
              <a:t>simulation </a:t>
            </a:r>
            <a:r>
              <a:rPr lang="fr-FR" sz="1800" b="0" dirty="0" err="1"/>
              <a:t>platform</a:t>
            </a:r>
            <a:r>
              <a:rPr lang="fr-FR" sz="1800" b="0" dirty="0"/>
              <a:t> </a:t>
            </a:r>
            <a:r>
              <a:rPr lang="fr-FR" sz="1800" b="0" dirty="0" smtClean="0"/>
              <a:t>for </a:t>
            </a:r>
            <a:r>
              <a:rPr lang="fr-FR" sz="1800" b="0" dirty="0" err="1"/>
              <a:t>modeling</a:t>
            </a:r>
            <a:r>
              <a:rPr lang="fr-FR" sz="1800" b="0" dirty="0"/>
              <a:t> and </a:t>
            </a:r>
            <a:r>
              <a:rPr lang="fr-FR" sz="1800" b="0" dirty="0" err="1"/>
              <a:t>optimization</a:t>
            </a:r>
            <a:r>
              <a:rPr lang="fr-FR" sz="1800" b="0" dirty="0"/>
              <a:t> </a:t>
            </a:r>
            <a:br>
              <a:rPr lang="fr-FR" sz="1800" b="0" dirty="0"/>
            </a:br>
            <a:endParaRPr lang="en-US" sz="2000" i="1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3473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8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« It </a:t>
            </a:r>
            <a:r>
              <a:rPr lang="fr-FR" dirty="0" err="1" smtClean="0"/>
              <a:t>does</a:t>
            </a:r>
            <a:r>
              <a:rPr lang="fr-FR" dirty="0" smtClean="0"/>
              <a:t> not </a:t>
            </a:r>
            <a:r>
              <a:rPr lang="fr-FR" dirty="0" err="1" smtClean="0"/>
              <a:t>make</a:t>
            </a:r>
            <a:r>
              <a:rPr lang="fr-FR" dirty="0" smtClean="0"/>
              <a:t> </a:t>
            </a:r>
            <a:r>
              <a:rPr lang="fr-FR" dirty="0" err="1" smtClean="0"/>
              <a:t>sense</a:t>
            </a:r>
            <a:r>
              <a:rPr lang="fr-FR" dirty="0" smtClean="0"/>
              <a:t> » message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0" y="957531"/>
            <a:ext cx="9144000" cy="5633049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It does not make sense to deal with </a:t>
            </a:r>
            <a:r>
              <a:rPr lang="en-US" b="1" dirty="0" smtClean="0">
                <a:solidFill>
                  <a:srgbClr val="00B0F0"/>
                </a:solidFill>
              </a:rPr>
              <a:t>ENERGY</a:t>
            </a:r>
            <a:r>
              <a:rPr lang="en-US" dirty="0" smtClean="0"/>
              <a:t> topics without Laplace, </a:t>
            </a:r>
            <a:r>
              <a:rPr lang="en-US" dirty="0" err="1" smtClean="0"/>
              <a:t>Cirimat</a:t>
            </a:r>
            <a:r>
              <a:rPr lang="en-US" dirty="0" smtClean="0"/>
              <a:t>, LISBP, </a:t>
            </a:r>
            <a:r>
              <a:rPr lang="en-US" dirty="0" err="1" smtClean="0"/>
              <a:t>Engie</a:t>
            </a:r>
            <a:r>
              <a:rPr lang="en-US" dirty="0" smtClean="0"/>
              <a:t>, EDF, Vinci...</a:t>
            </a:r>
          </a:p>
          <a:p>
            <a:r>
              <a:rPr lang="en-US" dirty="0" smtClean="0"/>
              <a:t>It does not make sense to work on </a:t>
            </a:r>
            <a:r>
              <a:rPr lang="en-US" b="1" dirty="0" smtClean="0">
                <a:solidFill>
                  <a:srgbClr val="00B0F0"/>
                </a:solidFill>
              </a:rPr>
              <a:t>AMBIENT INTELLIGENCE</a:t>
            </a:r>
            <a:r>
              <a:rPr lang="en-US" dirty="0" smtClean="0"/>
              <a:t> without joining our efforts with IRIT, IMT, IRT and all Digital Place and </a:t>
            </a:r>
            <a:r>
              <a:rPr lang="en-US" dirty="0" err="1" smtClean="0"/>
              <a:t>Tompasse</a:t>
            </a:r>
            <a:r>
              <a:rPr lang="en-US" dirty="0" smtClean="0"/>
              <a:t> members…</a:t>
            </a:r>
          </a:p>
          <a:p>
            <a:r>
              <a:rPr lang="en-US" dirty="0" smtClean="0"/>
              <a:t>It does not make sense to address </a:t>
            </a:r>
            <a:r>
              <a:rPr lang="en-US" b="1" dirty="0">
                <a:solidFill>
                  <a:srgbClr val="00B0F0"/>
                </a:solidFill>
              </a:rPr>
              <a:t>LIVING</a:t>
            </a:r>
            <a:r>
              <a:rPr lang="en-US" dirty="0" smtClean="0"/>
              <a:t> issues without CRCT, </a:t>
            </a:r>
            <a:r>
              <a:rPr lang="en-US" dirty="0" err="1" smtClean="0"/>
              <a:t>STROMALab</a:t>
            </a:r>
            <a:r>
              <a:rPr lang="en-US" dirty="0" smtClean="0"/>
              <a:t>, CBI, I2MC, CPTP, Pierre Fabre…</a:t>
            </a:r>
          </a:p>
          <a:p>
            <a:r>
              <a:rPr lang="en-US" dirty="0" smtClean="0"/>
              <a:t>It does not make sense to explore </a:t>
            </a:r>
            <a:r>
              <a:rPr lang="en-US" b="1" dirty="0">
                <a:solidFill>
                  <a:srgbClr val="00B0F0"/>
                </a:solidFill>
              </a:rPr>
              <a:t>SPACE</a:t>
            </a:r>
            <a:r>
              <a:rPr lang="en-US" dirty="0" smtClean="0"/>
              <a:t> challenges without IRAP, CNES, Airbus DS…</a:t>
            </a:r>
          </a:p>
          <a:p>
            <a:endParaRPr lang="en-US" dirty="0" smtClean="0"/>
          </a:p>
          <a:p>
            <a:r>
              <a:rPr lang="en-US" dirty="0" smtClean="0"/>
              <a:t>And, it does not make sense for all those people to address all these issues without </a:t>
            </a:r>
            <a:r>
              <a:rPr lang="en-US" b="1" dirty="0">
                <a:solidFill>
                  <a:srgbClr val="00B0F0"/>
                </a:solidFill>
              </a:rPr>
              <a:t>LAAS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Espace réservé du contenu 6"/>
          <p:cNvSpPr txBox="1">
            <a:spLocks/>
          </p:cNvSpPr>
          <p:nvPr/>
        </p:nvSpPr>
        <p:spPr>
          <a:xfrm>
            <a:off x="2935" y="959410"/>
            <a:ext cx="9144000" cy="563304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BAD7"/>
              </a:buClr>
              <a:buSzPct val="95000"/>
              <a:buFont typeface="Lucida Grande"/>
              <a:buChar char="&gt;"/>
              <a:defRPr sz="3200" kern="1200">
                <a:solidFill>
                  <a:srgbClr val="001A3A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BAD7"/>
              </a:buClr>
              <a:buFont typeface="Wingdings" charset="2"/>
              <a:buChar char="§"/>
              <a:defRPr sz="2800" kern="1200">
                <a:solidFill>
                  <a:srgbClr val="001A3A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F2E45"/>
              </a:buClr>
              <a:buFont typeface="Arial"/>
              <a:buChar char="•"/>
              <a:defRPr sz="2400" kern="120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BAD7"/>
              </a:buClr>
              <a:buFont typeface="Arial"/>
              <a:buChar char="–"/>
              <a:defRPr sz="2000" kern="1200">
                <a:solidFill>
                  <a:srgbClr val="001A3A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F2E45"/>
              </a:buClr>
              <a:buFont typeface="Lucida Grande"/>
              <a:buChar char="-"/>
              <a:defRPr sz="2000" kern="1200">
                <a:solidFill>
                  <a:srgbClr val="001A3A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8791575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It does not make sense to deal with </a:t>
            </a:r>
            <a:r>
              <a:rPr lang="en-US" b="1" dirty="0" smtClean="0">
                <a:solidFill>
                  <a:srgbClr val="41B3DC"/>
                </a:solidFill>
              </a:rPr>
              <a:t>ENERGY</a:t>
            </a:r>
            <a:r>
              <a:rPr lang="en-US" dirty="0" smtClean="0">
                <a:solidFill>
                  <a:schemeClr val="bg1"/>
                </a:solidFill>
              </a:rPr>
              <a:t> topics without </a:t>
            </a:r>
            <a:r>
              <a:rPr lang="en-US" dirty="0" smtClean="0"/>
              <a:t>Laplace, </a:t>
            </a:r>
            <a:r>
              <a:rPr lang="en-US" dirty="0" err="1" smtClean="0"/>
              <a:t>Cirimat</a:t>
            </a:r>
            <a:r>
              <a:rPr lang="en-US" dirty="0" smtClean="0"/>
              <a:t>, LISBP, </a:t>
            </a:r>
            <a:r>
              <a:rPr lang="en-US" dirty="0" err="1" smtClean="0"/>
              <a:t>Engie</a:t>
            </a:r>
            <a:r>
              <a:rPr lang="en-US" dirty="0" smtClean="0"/>
              <a:t>, EDF, Vinci...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It does not make sense to work on </a:t>
            </a:r>
            <a:r>
              <a:rPr lang="en-US" b="1" dirty="0" smtClean="0">
                <a:solidFill>
                  <a:srgbClr val="41B3DC"/>
                </a:solidFill>
              </a:rPr>
              <a:t>AMBIENT</a:t>
            </a:r>
            <a:r>
              <a:rPr lang="en-US" b="1" dirty="0" smtClean="0">
                <a:solidFill>
                  <a:schemeClr val="bg1"/>
                </a:solidFill>
              </a:rPr>
              <a:t> INTELLIGENCE</a:t>
            </a:r>
            <a:r>
              <a:rPr lang="en-US" dirty="0" smtClean="0">
                <a:solidFill>
                  <a:schemeClr val="bg1"/>
                </a:solidFill>
              </a:rPr>
              <a:t> without joining our efforts with </a:t>
            </a:r>
            <a:r>
              <a:rPr lang="en-US" dirty="0" smtClean="0"/>
              <a:t>IRIT, IMT, IRT and all Digital Place and </a:t>
            </a:r>
            <a:r>
              <a:rPr lang="en-US" dirty="0" err="1" smtClean="0"/>
              <a:t>Tompasse</a:t>
            </a:r>
            <a:r>
              <a:rPr lang="en-US" dirty="0" smtClean="0"/>
              <a:t> members…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It does not make sense to address </a:t>
            </a:r>
            <a:r>
              <a:rPr lang="en-US" b="1" dirty="0" smtClean="0">
                <a:solidFill>
                  <a:srgbClr val="41B3DC"/>
                </a:solidFill>
              </a:rPr>
              <a:t>LIVING</a:t>
            </a:r>
            <a:r>
              <a:rPr lang="en-US" dirty="0" smtClean="0">
                <a:solidFill>
                  <a:schemeClr val="bg1"/>
                </a:solidFill>
              </a:rPr>
              <a:t> issues without </a:t>
            </a:r>
            <a:r>
              <a:rPr lang="en-US" dirty="0" smtClean="0"/>
              <a:t>CRCT, </a:t>
            </a:r>
            <a:r>
              <a:rPr lang="en-US" dirty="0" err="1" smtClean="0"/>
              <a:t>STROMALab</a:t>
            </a:r>
            <a:r>
              <a:rPr lang="en-US" dirty="0" smtClean="0"/>
              <a:t>, CBI, I2MC, CPTP, Pierre Fabre…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It does not make sense to explore </a:t>
            </a:r>
            <a:r>
              <a:rPr lang="en-US" b="1" dirty="0" smtClean="0">
                <a:solidFill>
                  <a:srgbClr val="41B3DC"/>
                </a:solidFill>
              </a:rPr>
              <a:t>SPACE</a:t>
            </a:r>
            <a:r>
              <a:rPr lang="en-US" dirty="0" smtClean="0">
                <a:solidFill>
                  <a:schemeClr val="bg1"/>
                </a:solidFill>
              </a:rPr>
              <a:t> challenges without </a:t>
            </a:r>
            <a:r>
              <a:rPr lang="en-US" dirty="0" smtClean="0"/>
              <a:t>IRAP, CNES, Airbus DS…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And, it does not make sense for all those people to address all these issues without </a:t>
            </a:r>
            <a:r>
              <a:rPr lang="en-US" b="1" dirty="0" smtClean="0">
                <a:solidFill>
                  <a:srgbClr val="FF0000"/>
                </a:solidFill>
              </a:rPr>
              <a:t>LAAS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68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Departments</a:t>
            </a:r>
            <a:endParaRPr lang="en-US" dirty="0"/>
          </a:p>
        </p:txBody>
      </p:sp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4238751767"/>
              </p:ext>
            </p:extLst>
          </p:nvPr>
        </p:nvGraphicFramePr>
        <p:xfrm>
          <a:off x="282575" y="688974"/>
          <a:ext cx="8953500" cy="5419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1333749" y="4627898"/>
            <a:ext cx="3259226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isometricOffAxis2Lef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AMBIENT INTELLIGENCE</a:t>
            </a:r>
            <a:endParaRPr lang="en-US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240096" y="4583468"/>
            <a:ext cx="1210075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isometricOffAxis2Lef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ENERGY</a:t>
            </a:r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578300" y="4896068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isometricOffAxis2Lef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LIVING</a:t>
            </a:r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aphicFrame>
        <p:nvGraphicFramePr>
          <p:cNvPr id="9" name="Diagramme 8"/>
          <p:cNvGraphicFramePr/>
          <p:nvPr>
            <p:extLst>
              <p:ext uri="{D42A27DB-BD31-4B8C-83A1-F6EECF244321}">
                <p14:modId xmlns:p14="http://schemas.microsoft.com/office/powerpoint/2010/main" val="2186985196"/>
              </p:ext>
            </p:extLst>
          </p:nvPr>
        </p:nvGraphicFramePr>
        <p:xfrm>
          <a:off x="-903857" y="4277735"/>
          <a:ext cx="3471413" cy="2301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0" name="ZoneTexte 9"/>
          <p:cNvSpPr txBox="1"/>
          <p:nvPr/>
        </p:nvSpPr>
        <p:spPr>
          <a:xfrm>
            <a:off x="6878035" y="4723348"/>
            <a:ext cx="969689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isometricOffAxis2Lef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SPACE</a:t>
            </a:r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668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LAAS-CNRS2016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hème LAAS-CNRS2016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5686</TotalTime>
  <Words>1465</Words>
  <Application>Microsoft Office PowerPoint</Application>
  <PresentationFormat>Affichage à l'écran (4:3)</PresentationFormat>
  <Paragraphs>282</Paragraphs>
  <Slides>21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21</vt:i4>
      </vt:variant>
    </vt:vector>
  </HeadingPairs>
  <TitlesOfParts>
    <vt:vector size="32" baseType="lpstr">
      <vt:lpstr>ＭＳ Ｐゴシック</vt:lpstr>
      <vt:lpstr>Arial</vt:lpstr>
      <vt:lpstr>Avenir Book</vt:lpstr>
      <vt:lpstr>Avenir Light</vt:lpstr>
      <vt:lpstr>Calibri</vt:lpstr>
      <vt:lpstr>Century Gothic</vt:lpstr>
      <vt:lpstr>Lucida Grande</vt:lpstr>
      <vt:lpstr>Wingdings</vt:lpstr>
      <vt:lpstr>Thème LAAS-CNRS2016</vt:lpstr>
      <vt:lpstr>1_Thème LAAS-CNRS2016</vt:lpstr>
      <vt:lpstr>Conception personnalisée</vt:lpstr>
      <vt:lpstr>WELCOME TO OUR  1st LAAS Research &amp; Technology Days </vt:lpstr>
      <vt:lpstr>My warmest thanks</vt:lpstr>
      <vt:lpstr>LAAS-CNRS identity </vt:lpstr>
      <vt:lpstr>Key figures                     January the 1st, 2018</vt:lpstr>
      <vt:lpstr>Core values: what are we standing for?</vt:lpstr>
      <vt:lpstr>LAAS spinal cord</vt:lpstr>
      <vt:lpstr>Strategic Axes</vt:lpstr>
      <vt:lpstr>« It does not make sense » message</vt:lpstr>
      <vt:lpstr>Departments</vt:lpstr>
      <vt:lpstr>Annual average incomes and outcomes</vt:lpstr>
      <vt:lpstr>The micro and nanotechnologies platform</vt:lpstr>
      <vt:lpstr>The characterization platform</vt:lpstr>
      <vt:lpstr>Partnership key figures in 2017</vt:lpstr>
      <vt:lpstr>Recent Start-ups                  2009 -&gt;</vt:lpstr>
      <vt:lpstr>« LAAS know-how inside » label</vt:lpstr>
      <vt:lpstr>What is LAAS inspiring?</vt:lpstr>
      <vt:lpstr>Latest news</vt:lpstr>
      <vt:lpstr>Présentation PowerPoint</vt:lpstr>
      <vt:lpstr>Motion generation for nonholonomic systems: from robots to humans</vt:lpstr>
      <vt:lpstr>Lessons from Mars and Beyond: The Projects, People, and Culture of the JPL</vt:lpstr>
      <vt:lpstr>Concluding remarks</vt:lpstr>
    </vt:vector>
  </TitlesOfParts>
  <Company>LAAS-CNRS - Communication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Marie-Laure Pierucci</dc:creator>
  <cp:lastModifiedBy>Liviu Nicu</cp:lastModifiedBy>
  <cp:revision>246</cp:revision>
  <cp:lastPrinted>2016-02-05T16:43:06Z</cp:lastPrinted>
  <dcterms:created xsi:type="dcterms:W3CDTF">2014-10-21T14:44:43Z</dcterms:created>
  <dcterms:modified xsi:type="dcterms:W3CDTF">2018-06-19T15:46:01Z</dcterms:modified>
</cp:coreProperties>
</file>